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300" r:id="rId9"/>
    <p:sldId id="301" r:id="rId10"/>
    <p:sldId id="281" r:id="rId11"/>
    <p:sldId id="287" r:id="rId12"/>
    <p:sldId id="288" r:id="rId13"/>
    <p:sldId id="289" r:id="rId14"/>
    <p:sldId id="290" r:id="rId15"/>
    <p:sldId id="291" r:id="rId16"/>
    <p:sldId id="320" r:id="rId17"/>
    <p:sldId id="282" r:id="rId18"/>
    <p:sldId id="295" r:id="rId19"/>
    <p:sldId id="283" r:id="rId20"/>
    <p:sldId id="296" r:id="rId21"/>
    <p:sldId id="305" r:id="rId22"/>
    <p:sldId id="306" r:id="rId23"/>
    <p:sldId id="307" r:id="rId24"/>
    <p:sldId id="299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6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414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29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761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860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复合文档文件的基本结构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8774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复合文档文件描述的扇区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37345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修复技巧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553291" y="979929"/>
            <a:ext cx="5463491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常见文档的数据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1550734" y="4321250"/>
            <a:ext cx="1837361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4-3 1.doc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乱码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5132612" y="2259550"/>
            <a:ext cx="3634692" cy="1387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打开文件，文件内容显示乱码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这里以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1.doc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文档举例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。如下图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4-3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0D87EA4-333D-4A19-9026-785FDC08000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73" y="1358920"/>
            <a:ext cx="4919782" cy="2844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354866" y="4588679"/>
            <a:ext cx="189026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4-4  1.doc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336566" y="1445824"/>
            <a:ext cx="3899474" cy="1710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打开数据恢复软件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进入文件所在分区，点击文件。发现文件多处位置写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 descr="0">
            <a:extLst>
              <a:ext uri="{FF2B5EF4-FFF2-40B4-BE49-F238E27FC236}">
                <a16:creationId xmlns:a16="http://schemas.microsoft.com/office/drawing/2014/main" id="{4A48D1AB-F11E-40FF-B7A8-61AAA1B0D28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84663"/>
            <a:ext cx="3674707" cy="330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4765445" y="4433995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4-5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搜索目录流签名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4" y="1296928"/>
            <a:ext cx="4293319" cy="1549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用向下搜索目录流签名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52 00 6F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1">
            <a:extLst>
              <a:ext uri="{FF2B5EF4-FFF2-40B4-BE49-F238E27FC236}">
                <a16:creationId xmlns:a16="http://schemas.microsoft.com/office/drawing/2014/main" id="{6F6D3A49-1B4D-4BB5-A885-25B01ECFDC9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36" y="1217402"/>
            <a:ext cx="2671934" cy="3011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4572000" y="4431396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目录流签名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8"/>
            <a:ext cx="3285505" cy="1549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搜寻到目录流签名后记录下图画横线的值。如下图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2">
            <a:extLst>
              <a:ext uri="{FF2B5EF4-FFF2-40B4-BE49-F238E27FC236}">
                <a16:creationId xmlns:a16="http://schemas.microsoft.com/office/drawing/2014/main" id="{5CA7C3DE-6DD1-4C82-AD07-B1279B45265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497" y="1279758"/>
            <a:ext cx="4699000" cy="3014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759343" y="4185167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恢复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87542" y="1192233"/>
            <a:ext cx="3414474" cy="315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回到文件数据起始位置，文档为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0X00——0X07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的位置为固定值：“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D0 CF 11 E0 A1 B1 1A E1”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0X2C——0X2F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为下图蓝线划分的个数。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0X30——0X33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是填写存放目录流的第一个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扇区数大小为：“目录流签名所在扇区（图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标红线的地方）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文件数据起始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—1”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3">
            <a:extLst>
              <a:ext uri="{FF2B5EF4-FFF2-40B4-BE49-F238E27FC236}">
                <a16:creationId xmlns:a16="http://schemas.microsoft.com/office/drawing/2014/main" id="{8C10517F-7828-42D8-8CAF-52DF2E77094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913" y="1517378"/>
            <a:ext cx="4741545" cy="2506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434391" y="4056697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成功恢复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87542" y="1192233"/>
            <a:ext cx="3414474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将文档头恢复保存后，将文档打开查看是否乱码。如下图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E1B0974-C1E9-428E-AB75-CA4AA179342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17" y="1493018"/>
            <a:ext cx="4343400" cy="2353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65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了解符合文档的基本结构。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掌握复合文档中的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SSAT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MSAT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等等参数的认知。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利用数据恢复软件完成复合文档乱码的恢复流程。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428BF18-8238-4CFD-8943-F17C9D0BE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467501"/>
              </p:ext>
            </p:extLst>
          </p:nvPr>
        </p:nvGraphicFramePr>
        <p:xfrm>
          <a:off x="623626" y="2173590"/>
          <a:ext cx="8074509" cy="275018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159832">
                  <a:extLst>
                    <a:ext uri="{9D8B030D-6E8A-4147-A177-3AD203B41FA5}">
                      <a16:colId xmlns:a16="http://schemas.microsoft.com/office/drawing/2014/main" val="3156346615"/>
                    </a:ext>
                  </a:extLst>
                </a:gridCol>
                <a:gridCol w="1171339">
                  <a:extLst>
                    <a:ext uri="{9D8B030D-6E8A-4147-A177-3AD203B41FA5}">
                      <a16:colId xmlns:a16="http://schemas.microsoft.com/office/drawing/2014/main" val="2014183479"/>
                    </a:ext>
                  </a:extLst>
                </a:gridCol>
                <a:gridCol w="3105937">
                  <a:extLst>
                    <a:ext uri="{9D8B030D-6E8A-4147-A177-3AD203B41FA5}">
                      <a16:colId xmlns:a16="http://schemas.microsoft.com/office/drawing/2014/main" val="4101908178"/>
                    </a:ext>
                  </a:extLst>
                </a:gridCol>
                <a:gridCol w="838830">
                  <a:extLst>
                    <a:ext uri="{9D8B030D-6E8A-4147-A177-3AD203B41FA5}">
                      <a16:colId xmlns:a16="http://schemas.microsoft.com/office/drawing/2014/main" val="3477208971"/>
                    </a:ext>
                  </a:extLst>
                </a:gridCol>
                <a:gridCol w="929514">
                  <a:extLst>
                    <a:ext uri="{9D8B030D-6E8A-4147-A177-3AD203B41FA5}">
                      <a16:colId xmlns:a16="http://schemas.microsoft.com/office/drawing/2014/main" val="1204427850"/>
                    </a:ext>
                  </a:extLst>
                </a:gridCol>
                <a:gridCol w="869057">
                  <a:extLst>
                    <a:ext uri="{9D8B030D-6E8A-4147-A177-3AD203B41FA5}">
                      <a16:colId xmlns:a16="http://schemas.microsoft.com/office/drawing/2014/main" val="2018362427"/>
                    </a:ext>
                  </a:extLst>
                </a:gridCol>
              </a:tblGrid>
              <a:tr h="707785">
                <a:tc gridSpan="2">
                  <a:txBody>
                    <a:bodyPr/>
                    <a:lstStyle/>
                    <a:p>
                      <a:pPr indent="133985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评价主体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评分标准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分值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学生自评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教师评价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9329696"/>
                  </a:ext>
                </a:extLst>
              </a:tr>
              <a:tr h="953057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任务四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常见文档的数据修复技巧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操作评价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熟练使用</a:t>
                      </a:r>
                      <a:r>
                        <a:rPr lang="en-US" sz="1050" kern="0" dirty="0" err="1">
                          <a:effectLst/>
                        </a:rPr>
                        <a:t>Winhex</a:t>
                      </a:r>
                      <a:r>
                        <a:rPr lang="zh-CN" sz="1050" kern="0" dirty="0">
                          <a:effectLst/>
                        </a:rPr>
                        <a:t>软件修复复合文档乱码的修复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快速定位找到</a:t>
                      </a:r>
                      <a:r>
                        <a:rPr lang="en-US" sz="1050" kern="0" dirty="0">
                          <a:effectLst/>
                        </a:rPr>
                        <a:t>SSAT</a:t>
                      </a:r>
                      <a:r>
                        <a:rPr lang="zh-CN" sz="1050" kern="0" dirty="0">
                          <a:effectLst/>
                        </a:rPr>
                        <a:t>、</a:t>
                      </a:r>
                      <a:r>
                        <a:rPr lang="en-US" sz="1050" kern="0" dirty="0">
                          <a:effectLst/>
                        </a:rPr>
                        <a:t>SAT</a:t>
                      </a:r>
                      <a:r>
                        <a:rPr lang="zh-CN" sz="1050" kern="0" dirty="0">
                          <a:effectLst/>
                        </a:rPr>
                        <a:t>、</a:t>
                      </a:r>
                      <a:r>
                        <a:rPr lang="en-US" sz="1050" kern="0" dirty="0">
                          <a:effectLst/>
                        </a:rPr>
                        <a:t>MSAT</a:t>
                      </a:r>
                      <a:r>
                        <a:rPr lang="zh-CN" sz="1050" kern="0" dirty="0">
                          <a:effectLst/>
                        </a:rPr>
                        <a:t>参数位置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8449427"/>
                  </a:ext>
                </a:extLst>
              </a:tr>
              <a:tr h="707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了解复合文档文件结构；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完成案例中复合文档乱码修复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3371352"/>
                  </a:ext>
                </a:extLst>
              </a:tr>
              <a:tr h="38155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合计（满分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7850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59" y="1206721"/>
            <a:ext cx="7970287" cy="340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、复合文档文件结构的分析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20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复合文档”是微软在引入的一种在文件内部存放结构化信息的方法，比如说我们写一篇文章， 如果这篇文章没有任何格式信息和嵌入的图像，那么使用没有任何结构的文本格式就可以了，但是一篇完善的文章里面可能有不同的段落、每个段落可能有不同的格 式、字体和颜色，段落之间可能还有插图，这样简单的无格式文本就无法满足需要了，所以需要在文件的内部存放很多结构，包括段落的文字、段落的字体、甚至段 落本身的信息等等，针对这种需求，以及电子数据表、演示制作等软件的需要，微软开发了一种“文件中的文件系统”也就是“复合文档”结构，通常人们使用另外的名称：“劳拉”来描述这个结构。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831153" y="501339"/>
            <a:ext cx="236955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、复合文档文件结构的分析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53756" y="1111066"/>
            <a:ext cx="3252704" cy="3732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在复合文档中，可以有很多目录，每个目录下面可以有子目录，目录和子目录中包含了“存储”，一个存储就相当于磁盘上的一个文件，整个复合文档就形成了一个类似 于磁盘上的目录和文件所组成的树状结构。如果在视窗环境下使用复合文件，可以利用操作系统提供的功能对复合文件进行读写，就像读写通常的文件和目录一样， 可以在复合文件内部列目录，可以打开一个指定的目录，可以读写其中的一个“存储”（文件）。如下图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所示表示复合文档结构：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1">
            <a:extLst>
              <a:ext uri="{FF2B5EF4-FFF2-40B4-BE49-F238E27FC236}">
                <a16:creationId xmlns:a16="http://schemas.microsoft.com/office/drawing/2014/main" id="{E1164A8B-4C85-4B51-AB5F-1DCB57AAE40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093" y="1058167"/>
            <a:ext cx="5209972" cy="36437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B3C593-A56F-4BDF-A67A-65DBA4D20212}"/>
              </a:ext>
            </a:extLst>
          </p:cNvPr>
          <p:cNvSpPr txBox="1"/>
          <p:nvPr/>
        </p:nvSpPr>
        <p:spPr>
          <a:xfrm>
            <a:off x="5404665" y="4729249"/>
            <a:ext cx="2301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4-9 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复合文档数据结构图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61DA4AE-E912-4AB8-A134-CE16E11EAAC6}"/>
              </a:ext>
            </a:extLst>
          </p:cNvPr>
          <p:cNvSpPr/>
          <p:nvPr/>
        </p:nvSpPr>
        <p:spPr>
          <a:xfrm>
            <a:off x="831153" y="501339"/>
            <a:ext cx="236955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、复合文档文件结构的分析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26144" y="1077900"/>
            <a:ext cx="8691711" cy="4065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0x000~0x007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及其复合文档的文件头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为固定格式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0x108~0x109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字节，件格式修订号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3E00H)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0x10A~0x10B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字节，文件格式版本号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0300H)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0x10C~0x10D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字节，字节顺序规则（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FEFFH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为小头字节；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FFFEH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为大头字节；）此处为小头字节。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0x10E~0x10F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字节，复合文档中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ssz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的正整数次幂（一般为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字节，最小为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字节。）。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0x200~0x201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shot 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ssz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的正整数次幂（一般为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字节，最大为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字节。）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0x20C~0x20F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总数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0x13~0x14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必须等于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FAT12/FAT16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为扇区总数。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0x300~0x303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字节，用于存放目录流的第一个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906C349-467F-4A5C-A9D1-2E85BADC3EE4}"/>
              </a:ext>
            </a:extLst>
          </p:cNvPr>
          <p:cNvSpPr/>
          <p:nvPr/>
        </p:nvSpPr>
        <p:spPr>
          <a:xfrm>
            <a:off x="831153" y="501339"/>
            <a:ext cx="236955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、复合文档文件结构的分析</a:t>
            </a:r>
          </a:p>
        </p:txBody>
      </p:sp>
    </p:spTree>
    <p:extLst>
      <p:ext uri="{BB962C8B-B14F-4D97-AF65-F5344CB8AC3E}">
        <p14:creationId xmlns:p14="http://schemas.microsoft.com/office/powerpoint/2010/main" val="1623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239162" y="1218623"/>
            <a:ext cx="8762773" cy="242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0x308~0x30B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字节，标准流的大小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4096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，小于此值的流为短流。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0x30C~0x30F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字节，用于存放短扇区配置表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(S-SAT)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的第一个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，或为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-2(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如不存在短流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0x400~4003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字节，用于存放短扇区配置表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(S-SAT)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0x404~0x407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字节，用于存放主扇区配置表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(MSAT)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的第一个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，或为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-2(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若无附加的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sectors)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0x408~x40B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字节，用于存放主扇区配置表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(MSAT)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sector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总数。</a:t>
            </a: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0x40C~0XD07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字节，存放主扇区配置表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(MSAT)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的第一部分，包含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D87EF13-9F77-4623-BED5-BB8A898FDF82}"/>
              </a:ext>
            </a:extLst>
          </p:cNvPr>
          <p:cNvSpPr/>
          <p:nvPr/>
        </p:nvSpPr>
        <p:spPr>
          <a:xfrm>
            <a:off x="831153" y="501339"/>
            <a:ext cx="236955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、复合文档文件结构的分析</a:t>
            </a:r>
          </a:p>
        </p:txBody>
      </p:sp>
    </p:spTree>
    <p:extLst>
      <p:ext uri="{BB962C8B-B14F-4D97-AF65-F5344CB8AC3E}">
        <p14:creationId xmlns:p14="http://schemas.microsoft.com/office/powerpoint/2010/main" val="320280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2" y="2600114"/>
            <a:ext cx="4076797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109436" y="2620046"/>
              <a:ext cx="3007317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常见文档的数据修复技巧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376604" y="1346844"/>
            <a:ext cx="3540611" cy="2203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户：我的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盘里面的文档打不开。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盘文档是什么文件格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式？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 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798" y="1285707"/>
            <a:ext cx="4997932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161568"/>
            <a:chOff x="859536" y="1549889"/>
            <a:chExt cx="5742745" cy="1160647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复合文档文件的基本结构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id="{109F1F83-8851-46DC-BD00-A93B33BD68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403003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复合文档文件描述的扇区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251" y="1047130"/>
            <a:ext cx="3060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复合文档文件的基本结构：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8656E15A-9663-4133-B873-D9F63418049F}"/>
              </a:ext>
            </a:extLst>
          </p:cNvPr>
          <p:cNvSpPr txBox="1"/>
          <p:nvPr/>
        </p:nvSpPr>
        <p:spPr>
          <a:xfrm>
            <a:off x="862890" y="1686641"/>
            <a:ext cx="7880587" cy="2154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，存放短扇区配置表的扇区总数，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记录的就是一个流占用扇区的情况，一个流占用哪些扇区，哪些扇区的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SID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是多少。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文件系统中的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表，他把这个复合文档的各类数据链在一起，所以我们反过来通过分析它们的链接情况和相应位置的数据，来分析整个复合文档的数据结构，最后根据相关信息重建文件头，达到修复文件头的目的。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D8FE4F82-297F-43E2-8946-7D214A51CF4A}"/>
              </a:ext>
            </a:extLst>
          </p:cNvPr>
          <p:cNvSpPr txBox="1"/>
          <p:nvPr/>
        </p:nvSpPr>
        <p:spPr>
          <a:xfrm>
            <a:off x="107252" y="1034489"/>
            <a:ext cx="8768661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记录的就是短流占用扇区的情况。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记录的是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的占用扇区情况，也就是说，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的功能就是记录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占用了哪些扇区，哪些扇区的编号是多少，只是我们这里叫做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SID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目录（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）就是一种控制流，由一些列的目录入口（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 entry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）组成，每一个目录入口就指向一个流或者仓库。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复合文档基本结构依次为：文件头、标准流、根目录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短扇区配置表、短流。具体结构如下图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35BA0A1-AAC0-4A7C-915D-C1566A5DF63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379" y="3122815"/>
            <a:ext cx="6358298" cy="13656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FB5856-FC97-486A-86C3-61485AF50581}"/>
              </a:ext>
            </a:extLst>
          </p:cNvPr>
          <p:cNvSpPr txBox="1"/>
          <p:nvPr/>
        </p:nvSpPr>
        <p:spPr>
          <a:xfrm>
            <a:off x="3384137" y="4617795"/>
            <a:ext cx="1962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复合文档结构图</a:t>
            </a:r>
          </a:p>
        </p:txBody>
      </p:sp>
    </p:spTree>
    <p:extLst>
      <p:ext uri="{BB962C8B-B14F-4D97-AF65-F5344CB8AC3E}">
        <p14:creationId xmlns:p14="http://schemas.microsoft.com/office/powerpoint/2010/main" val="330153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2920" y="1462048"/>
            <a:ext cx="4377387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根据复合文档文件中描述的扇区分布结构可知，数据都是从文件头每个扇区依次递减的，如图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CEAFC800-FF2C-403B-B4B1-B5D77790B288}"/>
              </a:ext>
            </a:extLst>
          </p:cNvPr>
          <p:cNvSpPr txBox="1"/>
          <p:nvPr/>
        </p:nvSpPr>
        <p:spPr>
          <a:xfrm>
            <a:off x="612251" y="1047130"/>
            <a:ext cx="3060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复合文档文件描述的扇区：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5C4C69D-EA9C-4F04-BD04-B468825FBC1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20" y="2642411"/>
            <a:ext cx="7880335" cy="105191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945A776-E762-4F3D-8E4E-C825AB8E07A8}"/>
              </a:ext>
            </a:extLst>
          </p:cNvPr>
          <p:cNvSpPr txBox="1"/>
          <p:nvPr/>
        </p:nvSpPr>
        <p:spPr>
          <a:xfrm>
            <a:off x="3204601" y="3942481"/>
            <a:ext cx="2321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复合文档扇区描述表</a:t>
            </a:r>
          </a:p>
        </p:txBody>
      </p:sp>
    </p:spTree>
    <p:extLst>
      <p:ext uri="{BB962C8B-B14F-4D97-AF65-F5344CB8AC3E}">
        <p14:creationId xmlns:p14="http://schemas.microsoft.com/office/powerpoint/2010/main" val="30348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</TotalTime>
  <Words>1662</Words>
  <Application>Microsoft Office PowerPoint</Application>
  <PresentationFormat>全屏显示(16:9)</PresentationFormat>
  <Paragraphs>225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172</cp:revision>
  <dcterms:created xsi:type="dcterms:W3CDTF">2016-11-03T10:55:35Z</dcterms:created>
  <dcterms:modified xsi:type="dcterms:W3CDTF">2021-01-03T12:33:40Z</dcterms:modified>
</cp:coreProperties>
</file>