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281" r:id="rId19"/>
    <p:sldId id="287" r:id="rId20"/>
    <p:sldId id="288" r:id="rId21"/>
    <p:sldId id="289" r:id="rId22"/>
    <p:sldId id="320" r:id="rId23"/>
    <p:sldId id="290" r:id="rId24"/>
    <p:sldId id="321" r:id="rId25"/>
    <p:sldId id="282" r:id="rId26"/>
    <p:sldId id="295" r:id="rId27"/>
    <p:sldId id="283" r:id="rId28"/>
    <p:sldId id="296" r:id="rId29"/>
    <p:sldId id="333" r:id="rId30"/>
    <p:sldId id="299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52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454173E-8BE0-43B8-B9F2-AF9190E59ED5}" type="datetimeFigureOut">
              <a:rPr lang="zh-CN" altLang="en-US" smtClean="0"/>
              <a:pPr/>
              <a:t>2021/2/28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30EE5D71-07DE-437C-ACEC-D52CA2721CA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827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电路组成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8764" y="476317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905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电路工作原理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8764" y="476317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599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电路常见故障现象及原因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58764" y="476317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1.3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56355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dirty="0">
                  <a:solidFill>
                    <a:srgbClr val="83BB48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 dirty="0">
                  <a:solidFill>
                    <a:srgbClr val="FF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70" r:id="rId4"/>
    <p:sldLayoutId id="2147483664" r:id="rId5"/>
    <p:sldLayoutId id="2147483665" r:id="rId6"/>
    <p:sldLayoutId id="2147483666" r:id="rId7"/>
    <p:sldLayoutId id="2147483667" r:id="rId8"/>
    <p:sldLayoutId id="2147483669" r:id="rId9"/>
    <p:sldLayoutId id="214748366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3795823" y="2600114"/>
            <a:ext cx="4529469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923850" y="975815"/>
            <a:ext cx="4434262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CMOS</a:t>
            </a:r>
            <a:r>
              <a:rPr lang="zh-CN" altLang="en-US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电路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3850" y="2600114"/>
            <a:ext cx="431079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r>
              <a:rPr lang="zh-CN" altLang="en-US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工作原理与故障分析</a:t>
            </a:r>
          </a:p>
          <a:p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1029" y="1462805"/>
            <a:ext cx="336432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 err="1">
                <a:solidFill>
                  <a:srgbClr val="FFFF00"/>
                </a:solidFill>
                <a:ea typeface="微软雅黑" panose="020B0503020204020204" pitchFamily="34" charset="-122"/>
              </a:rPr>
              <a:t>c.CMOS</a:t>
            </a:r>
            <a:r>
              <a:rPr lang="zh-CN" altLang="zh-CN" sz="1600" dirty="0">
                <a:solidFill>
                  <a:srgbClr val="FFFF00"/>
                </a:solidFill>
                <a:ea typeface="微软雅黑" panose="020B0503020204020204" pitchFamily="34" charset="-122"/>
              </a:rPr>
              <a:t>电池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电池的作用主要是在主板断电后，向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随机存储器和实时时钟提供电源，使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随机存储器中的信息不丢失，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电路一直处于工作状态，可随时参与唤醒任务。电池的种类一般为锂锰钮扣电池，如下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" name="矩形 1"/>
          <p:cNvSpPr/>
          <p:nvPr/>
        </p:nvSpPr>
        <p:spPr>
          <a:xfrm>
            <a:off x="5899888" y="3765086"/>
            <a:ext cx="175400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1-4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常见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电池</a:t>
            </a:r>
            <a:endParaRPr lang="zh-CN" altLang="zh-CN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3"/>
          <a:stretch>
            <a:fillRect/>
          </a:stretch>
        </p:blipFill>
        <p:spPr bwMode="auto">
          <a:xfrm>
            <a:off x="4236040" y="1850065"/>
            <a:ext cx="4370078" cy="171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274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5486" y="1393891"/>
            <a:ext cx="371985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 err="1">
                <a:solidFill>
                  <a:srgbClr val="FFFF00"/>
                </a:solidFill>
                <a:ea typeface="微软雅黑" panose="020B0503020204020204" pitchFamily="34" charset="-122"/>
              </a:rPr>
              <a:t>d.CMOS</a:t>
            </a:r>
            <a:r>
              <a:rPr lang="zh-CN" altLang="zh-CN" sz="1600" dirty="0">
                <a:solidFill>
                  <a:srgbClr val="FFFF00"/>
                </a:solidFill>
                <a:ea typeface="微软雅黑" panose="020B0503020204020204" pitchFamily="34" charset="-122"/>
              </a:rPr>
              <a:t>跳线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跳线的作用是切断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电路的供电，清除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存储器中的信息，清除之后，再开机时到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只读存储器中读取主板出厂的默认值，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跳线有双针跳线和三针跳线两种，如下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" name="矩形 1"/>
          <p:cNvSpPr/>
          <p:nvPr/>
        </p:nvSpPr>
        <p:spPr>
          <a:xfrm>
            <a:off x="6190270" y="3585820"/>
            <a:ext cx="140775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1-5 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跳线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71" y="1842248"/>
            <a:ext cx="3946264" cy="162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52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619974" y="1503772"/>
            <a:ext cx="801303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由于主板厂商的设计不同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电路会有所不同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但基本电路原理相同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即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电源插座的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SB5V(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电源和主板电池的正极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同时连接到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跳线的其中一针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跳线的另外一针连接到南桥中的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随机存储器和实时时钟电路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6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332928" y="1050673"/>
            <a:ext cx="519979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下面根据不同主板的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分别讲解它们的工作原理。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方案一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1-6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电路原理图所知：</a:t>
            </a:r>
          </a:p>
        </p:txBody>
      </p: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693" y="1680904"/>
            <a:ext cx="3475698" cy="256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365336" y="4463421"/>
            <a:ext cx="1630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1-6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方案一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76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矩形 3"/>
          <p:cNvSpPr/>
          <p:nvPr/>
        </p:nvSpPr>
        <p:spPr>
          <a:xfrm>
            <a:off x="825501" y="1590712"/>
            <a:ext cx="73762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当主板接电后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点的电压为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3.3V,D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点电压也为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3.3V,E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点电压为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3V(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电池的电压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比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点的电压低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这时电流从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点流向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点开始给电池充电。此时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点供电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同时实时时钟电路向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电路提供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CLK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时钟信号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电路处于工作状态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并随时准备参与唤醒任务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;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当主板开机后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电路会根据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的请求向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发送开机自检程序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准备开机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;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当主板断电后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瞬间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点电压变低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当低于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点的电压比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点的高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电流从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点流向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此时主板电池开始向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电路供电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保证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电路正常工作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,CMOS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存储器中的信息不丢失。</a:t>
            </a:r>
          </a:p>
        </p:txBody>
      </p:sp>
    </p:spTree>
    <p:extLst>
      <p:ext uri="{BB962C8B-B14F-4D97-AF65-F5344CB8AC3E}">
        <p14:creationId xmlns:p14="http://schemas.microsoft.com/office/powerpoint/2010/main" val="1258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274256" y="1143000"/>
            <a:ext cx="51997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方案二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电路原理图及主板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电路图如下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3667" y="4367168"/>
            <a:ext cx="1630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1-7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方案二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197" y="1143000"/>
            <a:ext cx="2714152" cy="309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897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332318" y="1623699"/>
            <a:ext cx="40330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方案三</a:t>
            </a:r>
            <a:endParaRPr lang="zh-CN" altLang="zh-CN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种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电路原理图如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所示。方案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的工作原理与方案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基本相同，不同的是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SB5V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电源经过三端稳压器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1117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转变为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电压。</a:t>
            </a:r>
          </a:p>
        </p:txBody>
      </p:sp>
      <p:sp>
        <p:nvSpPr>
          <p:cNvPr id="2" name="矩形 1"/>
          <p:cNvSpPr/>
          <p:nvPr/>
        </p:nvSpPr>
        <p:spPr>
          <a:xfrm>
            <a:off x="5899888" y="4222791"/>
            <a:ext cx="1630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1-8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方案三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98" y="1577406"/>
            <a:ext cx="3365817" cy="256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674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368034" y="1431740"/>
            <a:ext cx="473289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电路常见故障现象：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①电脑启动时，出现“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 checksum error-Defaults loaded"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提示。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②开机后提示“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 Battery State Low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”。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③主板能够显示，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设置不能保存。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④主板不能开机。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⑤系统不能保存时间。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⑥新电池漏电，且不能开机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⑦安上电池不能开机，取下电池能开机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0933" y="1538195"/>
            <a:ext cx="4732899" cy="2342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b.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造成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电路故障的原因：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①电池没电或插座引脚与主板接触不良。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②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跳线设置错误。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③电池旁边的滤波电容漏电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④实时时钟电路中的谐振电容损坏。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⑤晶振不良或损坏。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⑥南桥损坏。</a:t>
            </a:r>
          </a:p>
        </p:txBody>
      </p:sp>
    </p:spTree>
    <p:extLst>
      <p:ext uri="{BB962C8B-B14F-4D97-AF65-F5344CB8AC3E}">
        <p14:creationId xmlns:p14="http://schemas.microsoft.com/office/powerpoint/2010/main" val="230820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914400" y="1514986"/>
            <a:ext cx="5592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故障现象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用户描述，电脑可正常使用，但无法系统不能保存时间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=""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=""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268140"/>
            <a:ext cx="8089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第一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，我们首要的是从电源部分开始检测，电源输入为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，串联一个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600MA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贴片保险，测试点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正常为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，且红色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LED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指示灯点亮，则为正常，如下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1-9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4993" y="4347372"/>
            <a:ext cx="16642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1-9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电源输入电路</a:t>
            </a:r>
          </a:p>
        </p:txBody>
      </p:sp>
      <p:pic>
        <p:nvPicPr>
          <p:cNvPr id="15" name="图片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052" y="2169271"/>
            <a:ext cx="3810317" cy="201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486500" y="2016384"/>
            <a:ext cx="37495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电路是我们芯片常用的电压，整个电路的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电压是由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AMS1117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稳压芯片稳压得来，该芯片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脚输入，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脚输出，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脚可调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ADJ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，匹配对应电阻，可调节输出电压。正常的话测试点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电压为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 t="2572"/>
          <a:stretch/>
        </p:blipFill>
        <p:spPr bwMode="auto">
          <a:xfrm>
            <a:off x="5326912" y="2016385"/>
            <a:ext cx="2962587" cy="1490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矩形 2"/>
          <p:cNvSpPr/>
          <p:nvPr/>
        </p:nvSpPr>
        <p:spPr>
          <a:xfrm>
            <a:off x="5910521" y="3710759"/>
            <a:ext cx="17956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1-10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9V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转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矩形 3"/>
          <p:cNvSpPr/>
          <p:nvPr/>
        </p:nvSpPr>
        <p:spPr>
          <a:xfrm>
            <a:off x="425313" y="1348833"/>
            <a:ext cx="83998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时间跟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设置无法保存，很大可能是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芯片损坏，我们来看下这部分电路，如下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所示，首先是供电由上部分所描述通过稳压器得到，然后通过一个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欧电阻供给芯片，此处电压也是正常的。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118" y="2700701"/>
            <a:ext cx="500443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668671" y="4333059"/>
            <a:ext cx="1435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1-11</a:t>
            </a:r>
            <a:r>
              <a:rPr lang="en-US" altLang="zh-CN" sz="1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</a:t>
            </a:r>
          </a:p>
        </p:txBody>
      </p:sp>
    </p:spTree>
    <p:extLst>
      <p:ext uri="{BB962C8B-B14F-4D97-AF65-F5344CB8AC3E}">
        <p14:creationId xmlns:p14="http://schemas.microsoft.com/office/powerpoint/2010/main" val="80624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7" y="1343556"/>
            <a:ext cx="8299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除也芯片损害之外，还有另外一种可能，也会导致时间跟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设置无法保存，那就是电池供电损坏，主板断电之后，整个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电路没有电池保持供电工作，无法保存记忆设置，如图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2-12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芯片在电脑工作的时候，由主板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+3.3AL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供电，通过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D35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肖特基二极管，最后供给电路工作，当电脑关机时，供电由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D35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另一外一个输入引脚所接的电池供电，使电路能继续正常工作，保存设置时间。这里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D35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的作用，就是选择和隔离的作用，当它损坏的时候，电脑关机后，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电路就会因没有供电而无法保存时间跟设置。经过我们测量，发现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D35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的两个输入引脚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脚都有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左右电压，但是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脚却没有，说明这个器件已经损坏，我们更换之后，无论是开机还是在关机状态，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供电都恢复正常，时间跟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设置也可以保存了。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700" y="1326988"/>
            <a:ext cx="5004435" cy="251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367508" y="4079059"/>
            <a:ext cx="1949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：电池供电部分</a:t>
            </a:r>
          </a:p>
        </p:txBody>
      </p:sp>
    </p:spTree>
    <p:extLst>
      <p:ext uri="{BB962C8B-B14F-4D97-AF65-F5344CB8AC3E}">
        <p14:creationId xmlns:p14="http://schemas.microsoft.com/office/powerpoint/2010/main" val="19589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=""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电路基本结构。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电路工作原理。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3. 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电路常见故障分析和解决方法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128076"/>
              </p:ext>
            </p:extLst>
          </p:nvPr>
        </p:nvGraphicFramePr>
        <p:xfrm>
          <a:off x="911676" y="2225739"/>
          <a:ext cx="7317925" cy="2510953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766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573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分值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学生评价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CMOS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电路功能板的工作原理与故障分析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熟练使用万用表检测</a:t>
                      </a: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CMOS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电路各个区域重点标志电压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成果评价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了解</a:t>
                      </a: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CMOS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电路原理和工作流程；</a:t>
                      </a: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</a:t>
                      </a:r>
                      <a:r>
                        <a:rPr lang="zh-CN" sz="1050" kern="100" dirty="0"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常见故障原因分析和解决方法。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2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26797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合计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indent="12700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（满分</a:t>
                      </a:r>
                      <a:r>
                        <a:rPr lang="en-US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r>
                        <a:rPr lang="zh-CN" sz="1050" b="1" kern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分）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49253"/>
            <a:ext cx="7970287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控制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:BIOS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芯片是主板上一个很重要的芯片，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的中文意思是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"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基本输入输出系统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"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，因为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包含一组例行程序，由它们来完成系统与外设之间的输入输出工作。它的功能当然不止这些，它还有内部的诊断程序和一些实用程序，比如每次启动计算机时，都要调用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的自检程序，检查主要部件以确保它们工作正常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早期的主板上叫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ROM 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，它是被烧录在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EPROM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里，要通过特殊的设备进行修改，想升级就要更换新的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ROM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。新式的奔腾主板大多采用闪烁存储器芯片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(Flash ROM)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，可使用软件进行升级。为了安全起见，有些主板上有跳线决定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能不能被修改，默认的情况下是不能修改。如果你不想对其升级或在升级之后，最好把跳线设置到不能修改的位置。另有一些主板没有跳线来控制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是否可以修改，软件可以直接更新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和控制芯片。</a:t>
            </a:r>
          </a:p>
          <a:p>
            <a:endParaRPr lang="zh-CN" altLang="zh-CN" sz="14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8" y="1206721"/>
            <a:ext cx="7970287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控制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: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系统设置或配置信息存储在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 RAM(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 SRAM)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中，它叫做互补金属氧化物半导体存储器，属于内存的一种，它需要很少的电源来维持所存储的信息。时钟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(RTC)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记录系统的日期和时间，也需要电源来维持，所以，一些主板上都能看到一块金属的锂电池来提供电源。电池寿命大约是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5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年，当你发现电脑的时间变慢或者不正确时就要准备更换电池了。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记录了系统的一些重要信息，如软驱、硬盘的设置以及系统日期和时间等，电脑每次启动时都要先读取里面的信息。某些情况会引起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内容的丢失，比如电池电量不足，或者其他一些不可知的原因。有时我们需要主动清除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中的信息，比如忘记了开机密码而无法启动系统。一般，主板上有专门的跳线来解决这个问题。有些主板的电池不容易取下，你要参考主板说明书，找到正确的跳线，按指示的方法进行；一般的方法是先关闭电源，把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跳线短接一会儿，然后还原，重新开机即可。</a:t>
            </a:r>
          </a:p>
        </p:txBody>
      </p:sp>
    </p:spTree>
    <p:extLst>
      <p:ext uri="{BB962C8B-B14F-4D97-AF65-F5344CB8AC3E}">
        <p14:creationId xmlns:p14="http://schemas.microsoft.com/office/powerpoint/2010/main" val="321402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=""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75" y="1555871"/>
            <a:ext cx="3813268" cy="2855929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=""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4457828" y="1040210"/>
            <a:ext cx="43800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Complementary Metal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．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Oxide Semiconductor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）是互补金属氧化物半导体存储器。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是一种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RAM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，一般内置在主板的南桥中。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主要用来保存日期、时间、主板上存储器的容量、硬盘的类型和数目、显卡的类型、当前系统的硬件配置和用户设置的某些参数等重要信息。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利用低耗能存储，微机关机时由一块备用电池供电。在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BIOS ROM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芯片中装有“系统设置程序”，来设置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CMOS RAM</a:t>
            </a:r>
            <a:r>
              <a:rPr lang="zh-CN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中的各项参数。</a:t>
            </a:r>
            <a:endParaRPr lang="zh-CN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  <p:sp>
        <p:nvSpPr>
          <p:cNvPr id="3" name="矩形 2"/>
          <p:cNvSpPr/>
          <p:nvPr/>
        </p:nvSpPr>
        <p:spPr>
          <a:xfrm>
            <a:off x="4718484" y="2618599"/>
            <a:ext cx="364446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75" b="1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zh-CN" sz="2475" b="1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zh-CN" sz="2475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功能板</a:t>
            </a:r>
            <a:endParaRPr lang="zh-CN" altLang="en-US" sz="2475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27308" y="1375570"/>
            <a:ext cx="8861928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>
              <a:ea typeface="微软雅黑" panose="020B0503020204020204" pitchFamily="34" charset="-122"/>
            </a:endParaRPr>
          </a:p>
        </p:txBody>
      </p:sp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556422" y="1487583"/>
            <a:ext cx="5743575" cy="1001206"/>
            <a:chOff x="859536" y="1549889"/>
            <a:chExt cx="5742745" cy="1000412"/>
          </a:xfrm>
        </p:grpSpPr>
        <p:sp>
          <p:nvSpPr>
            <p:cNvPr id="18" name="Title 1">
              <a:extLst>
                <a:ext uri="{FF2B5EF4-FFF2-40B4-BE49-F238E27FC236}">
                  <a16:creationId xmlns=""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=""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=""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=""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=""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=""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=""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5132612" y="1472056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=""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=""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=""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=""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=""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=""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388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sp>
        <p:nvSpPr>
          <p:cNvPr id="34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222" y="2012241"/>
            <a:ext cx="18092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1.CMOS</a:t>
            </a:r>
            <a:r>
              <a:rPr lang="zh-CN" altLang="zh-CN" sz="1400" b="1" dirty="0">
                <a:ea typeface="微软雅黑" panose="020B0503020204020204" pitchFamily="34" charset="-122"/>
              </a:rPr>
              <a:t>电路组成</a:t>
            </a:r>
          </a:p>
        </p:txBody>
      </p:sp>
      <p:sp>
        <p:nvSpPr>
          <p:cNvPr id="41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221" y="2317137"/>
            <a:ext cx="19957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2.CMOS</a:t>
            </a:r>
            <a:r>
              <a:rPr lang="zh-CN" altLang="zh-CN" sz="1400" b="1" dirty="0">
                <a:ea typeface="微软雅黑" panose="020B0503020204020204" pitchFamily="34" charset="-122"/>
              </a:rPr>
              <a:t>电路工作原理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6098906" y="2045830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1.</a:t>
            </a:r>
            <a:r>
              <a:rPr lang="zh-CN" altLang="zh-CN" b="1" dirty="0" smtClean="0">
                <a:ea typeface="微软雅黑" panose="020B0503020204020204" pitchFamily="34" charset="-122"/>
              </a:rPr>
              <a:t>故障现象</a:t>
            </a:r>
            <a:endParaRPr lang="en-US" altLang="zh-CN" b="1" dirty="0" smtClean="0"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98906" y="2367130"/>
            <a:ext cx="118254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ea typeface="微软雅黑" panose="020B0503020204020204" pitchFamily="34" charset="-122"/>
              </a:rPr>
              <a:t>2.</a:t>
            </a:r>
            <a:r>
              <a:rPr lang="zh-CN" altLang="zh-CN" b="1" dirty="0"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33" name="TextBox 11">
            <a:extLst>
              <a:ext uri="{FF2B5EF4-FFF2-40B4-BE49-F238E27FC236}">
                <a16:creationId xmlns="" xmlns:a16="http://schemas.microsoft.com/office/drawing/2014/main" id="{65309359-9240-40F5-838F-A318E02E3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221" y="2620928"/>
            <a:ext cx="31260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400" b="1" dirty="0">
                <a:ea typeface="微软雅黑" panose="020B0503020204020204" pitchFamily="34" charset="-122"/>
              </a:rPr>
              <a:t>3.CMOS</a:t>
            </a:r>
            <a:r>
              <a:rPr lang="zh-CN" altLang="zh-CN" sz="1400" b="1" dirty="0">
                <a:ea typeface="微软雅黑" panose="020B0503020204020204" pitchFamily="34" charset="-122"/>
              </a:rPr>
              <a:t>电路常见故障现象及原因</a:t>
            </a:r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83BB4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1047130"/>
            <a:ext cx="78956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电路主要由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随机存储器，实时时钟电路（包括振荡器、晶振、谐振电容等），跳线，南桥芯片，电池及供电电路等几部分组成，如下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9301" y="4532649"/>
            <a:ext cx="1451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1-1 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组成</a:t>
            </a:r>
            <a:endParaRPr lang="zh-CN" altLang="zh-CN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16" y="1859570"/>
            <a:ext cx="4787209" cy="259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2755" y="1323975"/>
            <a:ext cx="3332592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 err="1">
                <a:solidFill>
                  <a:srgbClr val="FFFF00"/>
                </a:solidFill>
                <a:ea typeface="微软雅黑" panose="020B0503020204020204" pitchFamily="34" charset="-122"/>
              </a:rPr>
              <a:t>a.CMOS</a:t>
            </a:r>
            <a:r>
              <a:rPr lang="zh-CN" altLang="zh-CN" sz="1600" dirty="0">
                <a:solidFill>
                  <a:srgbClr val="FFFF00"/>
                </a:solidFill>
                <a:ea typeface="微软雅黑" panose="020B0503020204020204" pitchFamily="34" charset="-122"/>
              </a:rPr>
              <a:t>随机存储器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随机存储器的主要特点是：功耗低（每位约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10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毫微瓦）、可随机读取或写入数据、断电后用外加电池来保持存储器的内容不丢失、工作速度比动态随机存储器（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DRAM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）高等。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随机存储器的容量一般为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64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字节或者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128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字节，如下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1-2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68" y="1994631"/>
            <a:ext cx="2133650" cy="157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0" t="21135" r="11932" b="14650"/>
          <a:stretch>
            <a:fillRect/>
          </a:stretch>
        </p:blipFill>
        <p:spPr bwMode="auto">
          <a:xfrm>
            <a:off x="6299997" y="1998409"/>
            <a:ext cx="2439786" cy="157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250615" y="3770719"/>
            <a:ext cx="192713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1-2 </a:t>
            </a:r>
            <a:r>
              <a:rPr lang="en-US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随机存储器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4655" y="1494255"/>
            <a:ext cx="3880681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dirty="0">
                <a:solidFill>
                  <a:srgbClr val="FFFF00"/>
                </a:solidFill>
                <a:ea typeface="微软雅黑" panose="020B0503020204020204" pitchFamily="34" charset="-122"/>
              </a:rPr>
              <a:t>b.</a:t>
            </a:r>
            <a:r>
              <a:rPr lang="zh-CN" altLang="zh-CN" sz="1600" dirty="0">
                <a:solidFill>
                  <a:srgbClr val="FFFF00"/>
                </a:solidFill>
                <a:ea typeface="微软雅黑" panose="020B0503020204020204" pitchFamily="34" charset="-122"/>
              </a:rPr>
              <a:t>实时时钟电路</a:t>
            </a:r>
          </a:p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实时时钟电路的作用是产生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32.768kHz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的正弦波形时钟信号，负责向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电路和开机电路提供所需的时钟信号（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CLK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）。实时时钟电路主要包括振荡器（集成在南桥中）、</a:t>
            </a:r>
            <a:r>
              <a:rPr lang="en-US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32.768kHz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频率的晶振、谐振电容等元器件，如</a:t>
            </a:r>
            <a:r>
              <a:rPr lang="zh-CN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1-3</a:t>
            </a:r>
            <a:r>
              <a:rPr lang="zh-CN" altLang="zh-CN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" name="矩形 1"/>
          <p:cNvSpPr/>
          <p:nvPr/>
        </p:nvSpPr>
        <p:spPr>
          <a:xfrm>
            <a:off x="5656998" y="4041959"/>
            <a:ext cx="16642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图</a:t>
            </a:r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1-3 </a:t>
            </a:r>
            <a:r>
              <a:rPr lang="zh-CN" altLang="zh-CN" dirty="0">
                <a:solidFill>
                  <a:schemeClr val="bg1"/>
                </a:solidFill>
                <a:ea typeface="微软雅黑" panose="020B0503020204020204" pitchFamily="34" charset="-122"/>
              </a:rPr>
              <a:t>实时时钟电路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829" y="1565778"/>
            <a:ext cx="3722879" cy="232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27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</TotalTime>
  <Words>2172</Words>
  <Application>Microsoft Office PowerPoint</Application>
  <PresentationFormat>全屏显示(16:9)</PresentationFormat>
  <Paragraphs>263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 Unicode MS</vt:lpstr>
      <vt:lpstr>DIN-BoldItalic</vt:lpstr>
      <vt:lpstr>Impact MT Std</vt:lpstr>
      <vt:lpstr>Open Sans</vt:lpstr>
      <vt:lpstr>等线</vt:lpstr>
      <vt:lpstr>微软雅黑</vt:lpstr>
      <vt:lpstr>Aharoni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Administrator</cp:lastModifiedBy>
  <cp:revision>257</cp:revision>
  <dcterms:created xsi:type="dcterms:W3CDTF">2016-11-03T10:55:35Z</dcterms:created>
  <dcterms:modified xsi:type="dcterms:W3CDTF">2021-02-28T13:25:45Z</dcterms:modified>
</cp:coreProperties>
</file>