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300" r:id="rId9"/>
    <p:sldId id="281" r:id="rId10"/>
    <p:sldId id="287" r:id="rId11"/>
    <p:sldId id="320" r:id="rId12"/>
    <p:sldId id="321" r:id="rId13"/>
    <p:sldId id="282" r:id="rId14"/>
    <p:sldId id="295" r:id="rId15"/>
    <p:sldId id="283" r:id="rId16"/>
    <p:sldId id="288" r:id="rId17"/>
    <p:sldId id="299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76" autoAdjust="0"/>
    <p:restoredTop sz="94660"/>
  </p:normalViewPr>
  <p:slideViewPr>
    <p:cSldViewPr snapToGrid="0">
      <p:cViewPr>
        <p:scale>
          <a:sx n="90" d="100"/>
          <a:sy n="90" d="100"/>
        </p:scale>
        <p:origin x="-750" y="-10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2020-12-31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5776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主板的硬件组成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263196" y="455051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5776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主板的软件组成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263196" y="455051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4237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pt-BR" sz="1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主板工作原理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28224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5776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algn="l" defTabSz="685800" rtl="0" eaLnBrk="1" latinLnBrk="0" hangingPunct="1"/>
            <a:r>
              <a:rPr lang="en-US" altLang="zh-CN" sz="1200" b="1" kern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H81</a:t>
            </a:r>
            <a:r>
              <a:rPr lang="zh-CN" altLang="zh-CN" sz="1200" b="1" kern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主板的各类时钟</a:t>
            </a:r>
            <a:endParaRPr lang="zh-CN" altLang="zh-CN" sz="1200" b="1" kern="12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xmlns="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xmlns="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2020-12-31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644CAB5-BD78-46D3-B395-32008B9A5944}"/>
              </a:ext>
            </a:extLst>
          </p:cNvPr>
          <p:cNvGrpSpPr/>
          <p:nvPr/>
        </p:nvGrpSpPr>
        <p:grpSpPr>
          <a:xfrm>
            <a:off x="4286154" y="2600114"/>
            <a:ext cx="2496310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421388" y="2620046"/>
              <a:ext cx="2269066" cy="432812"/>
            </a:xfrm>
            <a:prstGeom prst="rect">
              <a:avLst/>
            </a:prstGeom>
            <a:noFill/>
          </p:spPr>
          <p:txBody>
            <a:bodyPr wrap="none" lIns="51435" tIns="25718" rIns="51435" bIns="25718" rtlCol="0">
              <a:spAutoFit/>
            </a:bodyPr>
            <a:lstStyle/>
            <a:p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的工作原理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xmlns="" id="{455D39FF-8087-4676-A6B6-39A179F006CF}"/>
              </a:ext>
            </a:extLst>
          </p:cNvPr>
          <p:cNvSpPr txBox="1"/>
          <p:nvPr/>
        </p:nvSpPr>
        <p:spPr>
          <a:xfrm>
            <a:off x="3981917" y="895900"/>
            <a:ext cx="3752384" cy="13747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pt-BR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H81</a:t>
            </a:r>
            <a:r>
              <a:rPr lang="zh-CN" altLang="pt-BR" sz="5000" b="1" spc="600" dirty="0" smtClean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主板</a:t>
            </a:r>
            <a:endParaRPr lang="zh-CN" altLang="en-US" sz="5000" b="1" spc="600" dirty="0">
              <a:solidFill>
                <a:schemeClr val="accent6">
                  <a:lumMod val="50000"/>
                </a:schemeClr>
              </a:solid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186" y="1712322"/>
            <a:ext cx="2683164" cy="252286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72965" y="4438067"/>
            <a:ext cx="25458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  H81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主板各结构连接图</a:t>
            </a:r>
          </a:p>
        </p:txBody>
      </p:sp>
      <p:sp>
        <p:nvSpPr>
          <p:cNvPr id="3" name="矩形 2"/>
          <p:cNvSpPr/>
          <p:nvPr/>
        </p:nvSpPr>
        <p:spPr>
          <a:xfrm>
            <a:off x="4112376" y="1773897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为了优化功效与成本，第四代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采用全新架构，完善了供电系统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VRM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、并将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HDMI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DP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等高清显示接口搬入其中，基于此技术，当主板挂载独立显卡时显示体验得到巨大提升；同时在内存条的支持上也进行的升级，从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DDR2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DDR3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，频率也达到最低有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1333MHz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，而且为双通道。如此看来，当遇到显示及内存条故障时，除了排除其本身的故障外，检查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状态成为重要一环。学习利用假负载诊断卡判断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好坏也将成为必要步骤。</a:t>
            </a:r>
          </a:p>
        </p:txBody>
      </p:sp>
      <p:sp>
        <p:nvSpPr>
          <p:cNvPr id="14" name="矩形 13"/>
          <p:cNvSpPr/>
          <p:nvPr/>
        </p:nvSpPr>
        <p:spPr>
          <a:xfrm>
            <a:off x="902837" y="1106821"/>
            <a:ext cx="4998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通过学习图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 H81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主板各结构连接图学习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主板工作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原理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矩形 2"/>
          <p:cNvSpPr/>
          <p:nvPr/>
        </p:nvSpPr>
        <p:spPr>
          <a:xfrm>
            <a:off x="349360" y="1458477"/>
            <a:ext cx="8316076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部分，再来了解一下取代了南桥和北桥的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，即平台控制中心。其中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IT8786E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将承担各个部件的信号转换实现信息交互；显示部分的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VGA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因为工作速率要求较低的问题被遗忘期间，这一设计的牺牲也提高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的高效率工作；而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PCIE 1X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在使用外接网卡等此类外接扩展卡时被普遍使用，对于移动端主板确实存在着优势；外接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PS2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一直支持到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接口，也只是基本的设备接口要求；必不可少的还有集成声卡和硬盘接口以及网络接口。较之上一代架构，除了集成了更多资源，难能可贵的是减少了各类总线的使用，比如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FSB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总线就被删除了，直接从原理上解决系统效能的问题和对多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的制约，尤其应用在服务器设计时是更加便捷。体现出新架构的功能分配更加的合理化。</a:t>
            </a:r>
          </a:p>
        </p:txBody>
      </p:sp>
    </p:spTree>
    <p:extLst>
      <p:ext uri="{BB962C8B-B14F-4D97-AF65-F5344CB8AC3E}">
        <p14:creationId xmlns:p14="http://schemas.microsoft.com/office/powerpoint/2010/main" val="361193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矩形 2"/>
          <p:cNvSpPr/>
          <p:nvPr/>
        </p:nvSpPr>
        <p:spPr>
          <a:xfrm>
            <a:off x="222250" y="1000913"/>
            <a:ext cx="8648700" cy="393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主板大致的时序学习。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CMOS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电池给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RTC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模块供电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32.768KHz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正常起振使主板存在实时时钟功能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;ATX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电源此时输出待机电压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+5VS,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通过转换产生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的深度睡眠待机电压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，同时给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检测到深度睡眠待机正常后返回高电平告诉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，电压正常，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收到信号后发出主待机电压开启信号，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，等到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SLP_SUS#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控制电路接收到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时会返回一个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信号给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，此时按下开机键，产生低电平信号给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芯片将传输过来的信号转换给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，请求上电，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SLP_S4#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将持续输出高电平控制内存条供电，同时返回信号给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将持续拉低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ATX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PSON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，电源开始工作，将输出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-12V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-5V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。此时内存条主供电降压产生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给内存条供电，同时通过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V_SM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转换产生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1.05V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信号给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供电，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正常后经过转换开启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核心供电，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供电正常后返回电源好信号给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，同时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收到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ATX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电源发来的电源好信号，并检测复位引脚与各路电压正常后也给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发送电源好信号，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将内存条电源好信号发给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的晶振开始起振，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读取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BIOS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后输出各种时钟，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核心电源好信号给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发出串行电压识别信号给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VRM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CRM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芯片把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核心供电电压调至指定的值，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发出复位给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PCIE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、网卡等，复位完成后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复位信号给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收到后开始工作，开机完成。</a:t>
            </a:r>
          </a:p>
        </p:txBody>
      </p:sp>
    </p:spTree>
    <p:extLst>
      <p:ext uri="{BB962C8B-B14F-4D97-AF65-F5344CB8AC3E}">
        <p14:creationId xmlns:p14="http://schemas.microsoft.com/office/powerpoint/2010/main" val="159042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xmlns="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39A2F764-AFD3-4C62-8D1E-8C8046E42202}"/>
              </a:ext>
            </a:extLst>
          </p:cNvPr>
          <p:cNvSpPr txBox="1"/>
          <p:nvPr/>
        </p:nvSpPr>
        <p:spPr>
          <a:xfrm>
            <a:off x="1146715" y="1071517"/>
            <a:ext cx="334284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主板的软硬件组成。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主板工作原理。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利用示波器测量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各路时钟频率。</a:t>
            </a:r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xmlns="" id="{E177759D-5AA2-40FF-A55E-598FBE857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813696"/>
              </p:ext>
            </p:extLst>
          </p:nvPr>
        </p:nvGraphicFramePr>
        <p:xfrm>
          <a:off x="911676" y="2225739"/>
          <a:ext cx="7317925" cy="2540036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7661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40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155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3407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52994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effectLst/>
                        </a:rPr>
                        <a:t>评价主体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评分标准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分值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学生评价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教师评价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024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effectLst/>
                        </a:rPr>
                        <a:t>任务</a:t>
                      </a:r>
                      <a:r>
                        <a:rPr lang="en-US" sz="1050" kern="0" dirty="0">
                          <a:effectLst/>
                        </a:rPr>
                        <a:t>2  H81</a:t>
                      </a:r>
                      <a:r>
                        <a:rPr lang="zh-CN" sz="1050" kern="0" dirty="0">
                          <a:effectLst/>
                        </a:rPr>
                        <a:t>主板的工作原理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effectLst/>
                        </a:rPr>
                        <a:t>操作评价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1.</a:t>
                      </a:r>
                      <a:r>
                        <a:rPr lang="zh-CN" sz="1050" kern="100" dirty="0">
                          <a:effectLst/>
                        </a:rPr>
                        <a:t>检测</a:t>
                      </a:r>
                      <a:r>
                        <a:rPr lang="en-US" sz="1050" kern="100" dirty="0">
                          <a:effectLst/>
                        </a:rPr>
                        <a:t>H81</a:t>
                      </a:r>
                      <a:r>
                        <a:rPr lang="zh-CN" sz="1050" kern="100" dirty="0">
                          <a:effectLst/>
                        </a:rPr>
                        <a:t>主板的工作时序信号；</a:t>
                      </a: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2.</a:t>
                      </a:r>
                      <a:r>
                        <a:rPr lang="zh-CN" sz="1050" kern="100" dirty="0">
                          <a:effectLst/>
                        </a:rPr>
                        <a:t>检测</a:t>
                      </a:r>
                      <a:r>
                        <a:rPr lang="en-US" sz="1050" kern="100" dirty="0">
                          <a:effectLst/>
                        </a:rPr>
                        <a:t>H81</a:t>
                      </a:r>
                      <a:r>
                        <a:rPr lang="zh-CN" sz="1050" kern="100" dirty="0">
                          <a:effectLst/>
                        </a:rPr>
                        <a:t>主板各类时钟的频率。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8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effectLst/>
                        </a:rPr>
                        <a:t>成果评价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1.</a:t>
                      </a:r>
                      <a:r>
                        <a:rPr lang="zh-CN" sz="1050" kern="100" dirty="0">
                          <a:effectLst/>
                        </a:rPr>
                        <a:t>熟悉</a:t>
                      </a:r>
                      <a:r>
                        <a:rPr lang="en-US" sz="1050" kern="100" dirty="0">
                          <a:effectLst/>
                        </a:rPr>
                        <a:t>H81</a:t>
                      </a:r>
                      <a:r>
                        <a:rPr lang="zh-CN" sz="1050" kern="100" dirty="0">
                          <a:effectLst/>
                        </a:rPr>
                        <a:t>主板的工作原理；</a:t>
                      </a: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2.</a:t>
                      </a:r>
                      <a:r>
                        <a:rPr lang="zh-CN" sz="1050" kern="100" dirty="0">
                          <a:effectLst/>
                        </a:rPr>
                        <a:t>了解</a:t>
                      </a:r>
                      <a:r>
                        <a:rPr lang="en-US" sz="1050" kern="100" dirty="0">
                          <a:effectLst/>
                        </a:rPr>
                        <a:t>H81</a:t>
                      </a:r>
                      <a:r>
                        <a:rPr lang="zh-CN" sz="1050" kern="100" dirty="0">
                          <a:effectLst/>
                        </a:rPr>
                        <a:t>主板各类时钟的频率。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50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0673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合计</a:t>
                      </a:r>
                      <a:endParaRPr lang="zh-CN" sz="1050" kern="10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050" kern="0">
                          <a:effectLst/>
                        </a:rPr>
                        <a:t>（满分</a:t>
                      </a:r>
                      <a:r>
                        <a:rPr lang="en-US" sz="1050" kern="0">
                          <a:effectLst/>
                        </a:rPr>
                        <a:t>100</a:t>
                      </a:r>
                      <a:r>
                        <a:rPr lang="zh-CN" sz="1050" kern="0">
                          <a:effectLst/>
                        </a:rPr>
                        <a:t>分）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100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18" name="图片 1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612" y="1771928"/>
            <a:ext cx="3681433" cy="17136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32830" y="3633062"/>
            <a:ext cx="21868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2-2  H81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主板各类时钟</a:t>
            </a:r>
          </a:p>
        </p:txBody>
      </p:sp>
      <p:sp>
        <p:nvSpPr>
          <p:cNvPr id="4" name="矩形 3"/>
          <p:cNvSpPr/>
          <p:nvPr/>
        </p:nvSpPr>
        <p:spPr>
          <a:xfrm>
            <a:off x="342046" y="1470548"/>
            <a:ext cx="4703101" cy="2316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2-2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可以看到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主板的基准时钟为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25MHz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利用基准时钟，通过分频和倍频实现各类时钟，其中内部基准时钟为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14.318MHz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PCIE-e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时钟为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100MHz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DOT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时钟为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96MHz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SATA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时钟为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100MHz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DMI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总线的时钟为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100MHz;DP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总线的时钟为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135MHz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TPM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等类别的时钟包含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14/33/24/48MHz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PCIe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*2.0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时钟为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100MHz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LPC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时钟为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100MHz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644CAB5-BD78-46D3-B395-32008B9A5944}"/>
              </a:ext>
            </a:extLst>
          </p:cNvPr>
          <p:cNvGrpSpPr/>
          <p:nvPr/>
        </p:nvGrpSpPr>
        <p:grpSpPr>
          <a:xfrm>
            <a:off x="4286152" y="2600114"/>
            <a:ext cx="4076797" cy="841568"/>
            <a:chOff x="4874550" y="2592163"/>
            <a:chExt cx="3349973" cy="84156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233102" y="2620046"/>
              <a:ext cx="2753232" cy="813685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en-US" altLang="zh-CN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H81</a:t>
              </a:r>
              <a:r>
                <a:rPr lang="zh-CN" altLang="zh-CN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主板的工作原理</a:t>
              </a:r>
            </a:p>
            <a:p>
              <a:endParaRPr lang="zh-CN" altLang="en-US" sz="2475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xmlns="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xmlns="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:a16="http://schemas.microsoft.com/office/drawing/2014/main" xmlns="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:a16="http://schemas.microsoft.com/office/drawing/2014/main" xmlns="" id="{A98B687C-F77C-4677-B83B-A08D93D6DBA4}"/>
              </a:ext>
            </a:extLst>
          </p:cNvPr>
          <p:cNvSpPr txBox="1"/>
          <p:nvPr/>
        </p:nvSpPr>
        <p:spPr>
          <a:xfrm>
            <a:off x="5532722" y="2227467"/>
            <a:ext cx="3267308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通过任务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的学习，完成对计算机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H81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主板维修套件产品的认识，下一步结合原理图进行下一步更加细致的学习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D70EDF5-F3FE-4B61-A044-155A77398593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798" y="1285707"/>
            <a:ext cx="4997932" cy="3378963"/>
          </a:xfrm>
          <a:prstGeom prst="rect">
            <a:avLst/>
          </a:prstGeom>
        </p:spPr>
      </p:pic>
      <p:grpSp>
        <p:nvGrpSpPr>
          <p:cNvPr id="16" name="组合 1">
            <a:extLst>
              <a:ext uri="{FF2B5EF4-FFF2-40B4-BE49-F238E27FC236}">
                <a16:creationId xmlns:a16="http://schemas.microsoft.com/office/drawing/2014/main" xmlns="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417947"/>
            <a:ext cx="5743575" cy="1061907"/>
            <a:chOff x="859536" y="1549889"/>
            <a:chExt cx="5742745" cy="1061065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xmlns="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xmlns="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xmlns="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xmlns="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xmlns="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xmlns="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:a16="http://schemas.microsoft.com/office/drawing/2014/main" xmlns="" id="{50A18B32-94AF-4C0A-B3F8-D4FDE25BC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2923185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H81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主板的硬件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组成</a:t>
              </a:r>
              <a:endPara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H81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主板的软件组成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xmlns="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3365373"/>
            <a:ext cx="5743575" cy="1001206"/>
            <a:chOff x="859536" y="1549889"/>
            <a:chExt cx="5742745" cy="1000412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xmlns="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xmlns="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xmlns="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xmlns="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xmlns="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xmlns="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xmlns="" id="{65309359-9240-40F5-838F-A318E02E3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1808967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pt-BR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H81</a:t>
              </a:r>
              <a:r>
                <a:rPr lang="zh-CN" altLang="pt-BR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主板工作原理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2251" y="1142666"/>
            <a:ext cx="7895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主板的硬件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组成：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2251" y="1605697"/>
            <a:ext cx="798957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主板适配第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代英特尔处理器，同时与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Intel DH82H81 SR177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搭配。作为升级后的版本，此时的芯片组将不在硬件上区分南桥、北桥，取而代之的新结构只保留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；内存条为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DDR3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版本；外部连接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选用联阳半导体的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IT8786E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；声卡为瑞昱的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AIC269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芯片；网卡同为瑞昱品牌的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RTL8111E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供电采用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ISL6208CBZ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搭配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ISL95812HRTZ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组成三相供电电路；内存条供电使用德州仪器的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TPS51216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4187" y="1944193"/>
            <a:ext cx="722229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主板搭载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Microsoft Windows XP 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系统，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BIOS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ALASKA – 1072009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版本；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4187" y="1398283"/>
            <a:ext cx="722229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H81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主板的软件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组成：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153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xmlns="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792</TotalTime>
  <Words>1201</Words>
  <Application>Microsoft Office PowerPoint</Application>
  <PresentationFormat>全屏显示(16:9)</PresentationFormat>
  <Paragraphs>128</Paragraphs>
  <Slides>17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Panda</cp:lastModifiedBy>
  <cp:revision>211</cp:revision>
  <dcterms:created xsi:type="dcterms:W3CDTF">2016-11-03T10:55:35Z</dcterms:created>
  <dcterms:modified xsi:type="dcterms:W3CDTF">2020-12-31T06:34:00Z</dcterms:modified>
</cp:coreProperties>
</file>