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24" r:id="rId9"/>
    <p:sldId id="325" r:id="rId10"/>
    <p:sldId id="326" r:id="rId11"/>
    <p:sldId id="300" r:id="rId12"/>
    <p:sldId id="327" r:id="rId13"/>
    <p:sldId id="328" r:id="rId14"/>
    <p:sldId id="301" r:id="rId15"/>
    <p:sldId id="329" r:id="rId16"/>
    <p:sldId id="331" r:id="rId17"/>
    <p:sldId id="333" r:id="rId18"/>
    <p:sldId id="334" r:id="rId19"/>
    <p:sldId id="335" r:id="rId20"/>
    <p:sldId id="336" r:id="rId21"/>
    <p:sldId id="337" r:id="rId22"/>
    <p:sldId id="281" r:id="rId23"/>
    <p:sldId id="287" r:id="rId24"/>
    <p:sldId id="288" r:id="rId25"/>
    <p:sldId id="289" r:id="rId26"/>
    <p:sldId id="320" r:id="rId27"/>
    <p:sldId id="339" r:id="rId28"/>
    <p:sldId id="290" r:id="rId29"/>
    <p:sldId id="282" r:id="rId30"/>
    <p:sldId id="295" r:id="rId31"/>
    <p:sldId id="283" r:id="rId32"/>
    <p:sldId id="296" r:id="rId33"/>
    <p:sldId id="341" r:id="rId34"/>
    <p:sldId id="299" r:id="rId3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52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454173E-8BE0-43B8-B9F2-AF9190E59ED5}" type="datetimeFigureOut">
              <a:rPr lang="zh-CN" altLang="en-US" smtClean="0"/>
              <a:pPr/>
              <a:t>2021/2/1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30EE5D71-07DE-437C-ACEC-D52CA2721CA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网卡的组成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272721" y="464576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网卡的工作原理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244146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网卡常见故障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244146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1.3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76616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70" r:id="rId4"/>
    <p:sldLayoutId id="2147483664" r:id="rId5"/>
    <p:sldLayoutId id="2147483665" r:id="rId6"/>
    <p:sldLayoutId id="2147483666" r:id="rId7"/>
    <p:sldLayoutId id="2147483667" r:id="rId8"/>
    <p:sldLayoutId id="2147483669" r:id="rId9"/>
    <p:sldLayoutId id="214748366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4323379" y="843444"/>
            <a:ext cx="3558709" cy="13747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网卡</a:t>
            </a:r>
            <a:r>
              <a:rPr lang="zh-CN" altLang="zh-CN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电路</a:t>
            </a:r>
            <a:endParaRPr lang="zh-CN" altLang="en-US" sz="5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5884" y="2600114"/>
            <a:ext cx="1136850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功能板</a:t>
            </a:r>
            <a:endParaRPr lang="zh-CN" altLang="en-US" sz="2475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1751" y="1031255"/>
            <a:ext cx="832219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c.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数据泵：作用一是传输数据；二是隔离网线连接的不同网络设备间的不同电平，还能对设备起到一定的防雷保护作用。如下图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所示：</a:t>
            </a:r>
          </a:p>
        </p:txBody>
      </p:sp>
      <p:sp>
        <p:nvSpPr>
          <p:cNvPr id="2" name="矩形 1"/>
          <p:cNvSpPr/>
          <p:nvPr/>
        </p:nvSpPr>
        <p:spPr>
          <a:xfrm>
            <a:off x="3835968" y="4362450"/>
            <a:ext cx="1180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7-4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数据泵</a:t>
            </a: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368" y="2029641"/>
            <a:ext cx="3379790" cy="216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203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31376" y="1373088"/>
            <a:ext cx="49204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晶振即石英振荡器，提供基准频率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所示：</a:t>
            </a:r>
          </a:p>
        </p:txBody>
      </p:sp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3"/>
          <a:stretch>
            <a:fillRect/>
          </a:stretch>
        </p:blipFill>
        <p:spPr bwMode="auto">
          <a:xfrm>
            <a:off x="1840452" y="1949132"/>
            <a:ext cx="4859655" cy="212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875458" y="4304484"/>
            <a:ext cx="10086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7-5: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晶振</a:t>
            </a: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0" y="1114424"/>
            <a:ext cx="798957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e. 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指示灯：用来标识网卡的不同工作状态，例如，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Link/Act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表示连接活动状态，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Full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表示是否全双工，而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Power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是电源指示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374" y="2018484"/>
            <a:ext cx="3743325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738006" y="4592593"/>
            <a:ext cx="149111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b="1" dirty="0">
                <a:solidFill>
                  <a:schemeClr val="bg1"/>
                </a:solidFill>
                <a:ea typeface="微软雅黑" panose="020B0503020204020204" pitchFamily="34" charset="-122"/>
              </a:rPr>
              <a:t>7-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6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网卡指示灯</a:t>
            </a:r>
            <a:endParaRPr lang="zh-CN" altLang="zh-CN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64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0424" y="1685535"/>
            <a:ext cx="34594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f.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网线接口：有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BNC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RJ-45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接口，目前主要使用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芯线的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RJ-45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g.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总线接口：用于网卡与电脑相连接，内置式网卡需要通过俗称“金手指”的总线接口插在计算机主板的扩展槽中。主要有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ISA,PCI,PCMCIA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USB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等常见的是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总线接口的网卡</a:t>
            </a:r>
            <a:r>
              <a:rPr lang="zh-CN" altLang="en-US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1771260"/>
            <a:ext cx="3916581" cy="237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170311" y="4298950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7-7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两种网卡接口</a:t>
            </a:r>
          </a:p>
        </p:txBody>
      </p:sp>
    </p:spTree>
    <p:extLst>
      <p:ext uri="{BB962C8B-B14F-4D97-AF65-F5344CB8AC3E}">
        <p14:creationId xmlns:p14="http://schemas.microsoft.com/office/powerpoint/2010/main" val="19317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114424"/>
            <a:ext cx="829627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网卡包含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个功能模块，分别是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Control Unit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，控制单元）、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Output Buffer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，输出缓存）、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Input Buffer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，输入缓存）、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Line Coder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，线路编码器）、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Line Decoder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，线路解码器）、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Transmitter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，发射器）、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Receiver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，接收器），如图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13" name="图片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12"/>
          <a:stretch/>
        </p:blipFill>
        <p:spPr bwMode="auto">
          <a:xfrm>
            <a:off x="2904101" y="2378075"/>
            <a:ext cx="2922469" cy="21637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矩形 2"/>
          <p:cNvSpPr/>
          <p:nvPr/>
        </p:nvSpPr>
        <p:spPr>
          <a:xfrm>
            <a:off x="3379327" y="4628334"/>
            <a:ext cx="20377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7-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：计算机网卡结构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325" y="949671"/>
            <a:ext cx="8543925" cy="398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网卡信息发送</a:t>
            </a:r>
          </a:p>
          <a:p>
            <a:pPr indent="457200">
              <a:lnSpc>
                <a:spcPct val="14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①计算机的应用软件会产生等待发送的原始数据，这些数据经过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TCP/IP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模型的应用层、传输层、网络层处理后，得到一个一个的数据包（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Packet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）。然后，网络层会将这些数据包逐个下传给网卡的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4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CU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从网络层哪里接收到数据包之后，会将每个数据包封装成帧（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Frame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）。在以太网中封装的数据帧为以太帧（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Ethernet Frame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）。然后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单元会将这些帧逐个传递给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OB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4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OB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哪里接收到帧以后，会按帧的接收顺序将这些帧排成一个队列，然后将队列中的帧逐个传递给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。先从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哪里接收的帧会先传给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④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OB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哪里接收到帧之后，会对这些帧进行线路编码。从逻辑上讲，一个帧就是一个长度有限的一串“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0”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1”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OB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中的“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0”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1”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所对应的物理量（指电平、电流、电荷等）只适合于待在缓存之中，而不适合于在线路上进行传输。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的作用就是将这些“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0”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1”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所对应的物理量转换成适合于在线路上进行传输的物理信号，并将物理信号传递给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TX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⑤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TX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哪里接收到物理信号之后，会对物理信号的功率等特性进行调整，然后将调整后的物理信号通过线路发送出去</a:t>
            </a:r>
            <a:r>
              <a:rPr lang="zh-CN" altLang="en-US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99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893" y="987771"/>
            <a:ext cx="83645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、网卡信息接收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RX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从传输介质（例如双绞线）哪里接收到物理信号（指电压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电流波形等），然后对物理信号的功率特性进行调整，再将调整后的物理信号传递给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LD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会对来自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的物理信号进行线路解码。线路解码：就是从物理信号中识别出逻辑上的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“0”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“1”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，并将这些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“0”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“1”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重新表达为适合于待在缓存中的物理量（指电平、电流、电荷等），然后将这些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“0”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“1”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以帧为单位逐渐传递给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IB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IB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哪里接收到帧以后，会按照帧的接收顺序将这些帧逐渐排列成一个队列，然后将队列中的帧逐个传递给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，先从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哪里接收的帧会先传给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④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哪里接收到帧以后，会对帧进行分析和处理，一个帧的处理结果有且只有两种可能：直接将这个帧丢弃，或者将这个帧的帧头和帧尾丢弃，得到数据包，然后将数据包上传给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TCP/IP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模型的网络层。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⑤ 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上传到网络层的数据包会经过网络层、传输层、应用层逐层处理，处理后的数据被送达给应用软件使用。当然，数据也可能会在某一层的处理中提前丢失了，从而无法到达给应用软件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13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142" y="1692620"/>
            <a:ext cx="7160149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网络连接不稳定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在网卡工作正常的情况下，网卡的指示灯是长亮的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而在传输数据时，会快速地闪烁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。如果出现时暗时明，且网络连接老是不通的情况，最可能的原因就是网卡和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插槽接触不良。和其他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设备一样，频繁拔插网卡或移动电脑时，就很容易造成此类故障，重新拔插一下网卡或换插到其他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插槽都可解决。此外，灰尘多、网卡“金手指”被严重氧化，网线接头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如水晶头损坏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也会造成此类故障。只要清理一下灰尘、用报纸把“金手指”擦亮即可解决。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864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142" y="1511645"/>
            <a:ext cx="716014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、驱动程序出现的故障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网卡和其他硬件一样，驱动程序不完善也极易引起故障，比如采用瑞昱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Realtek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)RTL8469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芯片的网卡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Windows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下就经常会出现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NetBIOS TCP/IP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方面的错误。将驱动更新到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5.621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0304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2005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版后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(2005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日发布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，此类问题就会迎刃而解。所以，当网卡出现一些不明缘由的故障时，可以到“驱动之家”等专业网站更新驱动来解决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推荐大家优先使用经过微软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WHQL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认证的驱动，通过此认证的驱动程序与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Windows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系统的兼容性是最好的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。一般在排除硬件、网络故障前提下，升级或重装驱动可以解决很多莫名故障。如果网卡故障是发生在驱动程序更新之后的话，可以用网卡自带的驱动程序来恢复一下。</a:t>
            </a:r>
          </a:p>
        </p:txBody>
      </p:sp>
    </p:spTree>
    <p:extLst>
      <p:ext uri="{BB962C8B-B14F-4D97-AF65-F5344CB8AC3E}">
        <p14:creationId xmlns:p14="http://schemas.microsoft.com/office/powerpoint/2010/main" val="137580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142" y="1568795"/>
            <a:ext cx="71601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中断引起故障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现在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网卡均支持即插即用，在安装驱动时会自动分配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中断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资源。如果预定的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资源被声卡、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Modem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、显卡等设备占用，而系统又不能给网卡重新指定另外的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资源的话，就会发生设备冲突，导致设备不能使用的问题。如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Realtek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RT8029 PCI Ethernet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网卡就容易和显示卡发生冲突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均使用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IRQ10)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。解决方法很简单，我们可以查找一下主板说明书中对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插槽优先级部分的说明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将冲突的设备更换到优先级更高的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插槽上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一般来说，越靠近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AGP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插槽，优先级别就越高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，并进行调换，直到两冲突设备不再冲突为止。这种方法很简单，但相对来说就会比较繁复。</a:t>
            </a:r>
          </a:p>
        </p:txBody>
      </p:sp>
    </p:spTree>
    <p:extLst>
      <p:ext uri="{BB962C8B-B14F-4D97-AF65-F5344CB8AC3E}">
        <p14:creationId xmlns:p14="http://schemas.microsoft.com/office/powerpoint/2010/main" val="119274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xmlns="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142" y="1635470"/>
            <a:ext cx="71601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除此之外，我们还可以在网卡的设备属性里面，手动为网卡重新分配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值：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第一步：按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Ctrl+Pause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快捷键打开“系统属性”，再依次单击“硬件→设备管理”打开设备管理器。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第二步：在设备管理器中，展开“网络适配器”，双击网卡设备打开网卡的设备属性，并在“资源”选项卡的“资源设置”列表中选择“中断请求”，然后取消“使用自动的设置”复选框。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第三步：单击“更改设置”按钮，重新为网卡分配一个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IRQ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值，直到“冲突设备列表”显示为“没有冲突”即可。</a:t>
            </a:r>
          </a:p>
        </p:txBody>
      </p:sp>
    </p:spTree>
    <p:extLst>
      <p:ext uri="{BB962C8B-B14F-4D97-AF65-F5344CB8AC3E}">
        <p14:creationId xmlns:p14="http://schemas.microsoft.com/office/powerpoint/2010/main" val="205573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142" y="1359245"/>
            <a:ext cx="716014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d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、磁场导致故障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网卡与其它电子产品一样，很容易受到磁场干扰而发生故障。所以，网卡和网络布线时，就要采用屏蔽性强的网线和网卡设备，同时尽可能地避开微波炉、电冰箱、电视机等大功率强磁场设备，降低网卡故障的几率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、网线导致故障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网线本身的质量，还有水晶头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(RJ45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网线插头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的制作水平都会影响网卡的工作状态，很多莫名其妙的网卡故障常常是由此造成的。除了选用更好的双绞线之外，还要注意水晶头与网卡接口之间的接触是否良好，以及水晶头内的数据线排序是否符合国际网线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568a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568b(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特别是自己动手做水晶头的时候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54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1879600" y="1686436"/>
            <a:ext cx="4572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故障现象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用户描述，电脑可正常使用，但无法上网。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xmlns="" id="{6F731AAD-26A8-4699-BF00-515956D0CE77}"/>
              </a:ext>
            </a:extLst>
          </p:cNvPr>
          <p:cNvSpPr txBox="1"/>
          <p:nvPr/>
        </p:nvSpPr>
        <p:spPr>
          <a:xfrm>
            <a:off x="703096" y="1971668"/>
            <a:ext cx="305610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第一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，我们首要的是从电源部分开始检测，电源输入为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，串联一个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600MA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贴片保险，测试点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正常为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，且红色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指示灯点亮，则为正常，如下图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7-9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5323112" y="3904434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7-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电源输入电路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848277"/>
            <a:ext cx="3009900" cy="171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CC13F31C-BEA6-41ED-90BA-A27B22543641}"/>
              </a:ext>
            </a:extLst>
          </p:cNvPr>
          <p:cNvSpPr txBox="1"/>
          <p:nvPr/>
        </p:nvSpPr>
        <p:spPr>
          <a:xfrm>
            <a:off x="369365" y="1991531"/>
            <a:ext cx="40515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电路是我们芯片常用的电压，整个网卡的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电压是由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AMS1117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稳压芯片稳压得来，该芯片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脚输入，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脚输出，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脚可调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ADJ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，匹配对应电阻，可调节输出电压。正常的话测试点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612" y="1946275"/>
            <a:ext cx="2841978" cy="148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634213" y="3713934"/>
            <a:ext cx="17956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7-10 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矩形 3"/>
          <p:cNvSpPr/>
          <p:nvPr/>
        </p:nvSpPr>
        <p:spPr>
          <a:xfrm>
            <a:off x="560612" y="1732260"/>
            <a:ext cx="34906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RTL8111F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它是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Realtek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公司开发的高性能以太网控制器，也就是我们网卡的主芯片，它有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个引脚，正常工作的情况下，第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REGOUT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会输出一个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的电压信号，如下图</a:t>
            </a: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7-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880" y="1486951"/>
            <a:ext cx="3697517" cy="228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664764" y="3964759"/>
            <a:ext cx="1717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7-11 RTL8111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</a:t>
            </a:r>
          </a:p>
        </p:txBody>
      </p:sp>
    </p:spTree>
    <p:extLst>
      <p:ext uri="{BB962C8B-B14F-4D97-AF65-F5344CB8AC3E}">
        <p14:creationId xmlns:p14="http://schemas.microsoft.com/office/powerpoint/2010/main" val="80624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矩形 3"/>
          <p:cNvSpPr/>
          <p:nvPr/>
        </p:nvSpPr>
        <p:spPr>
          <a:xfrm>
            <a:off x="560612" y="1808460"/>
            <a:ext cx="3490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该芯片还具有自检保护机制，当电路上电之后，芯片会启动硬件检测功能，即芯片会检测几个重要引脚信号是否正常，当芯片外围电路一切正常的，芯片才会收到一个复位信号，芯片再次复位之后，才会正常工作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矩形 4"/>
          <p:cNvSpPr/>
          <p:nvPr/>
        </p:nvSpPr>
        <p:spPr>
          <a:xfrm>
            <a:off x="5714980" y="3364684"/>
            <a:ext cx="1810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7-12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芯片自检保护</a:t>
            </a: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806" y="2085975"/>
            <a:ext cx="360648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401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2EF257DB-3B50-4950-9969-0A0D48B1CDC2}"/>
              </a:ext>
            </a:extLst>
          </p:cNvPr>
          <p:cNvSpPr txBox="1"/>
          <p:nvPr/>
        </p:nvSpPr>
        <p:spPr>
          <a:xfrm>
            <a:off x="588065" y="1870308"/>
            <a:ext cx="75545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该信号通过两个电阻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LR8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LR10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后，对地再接两个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22PF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电容，之后再分别通过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DB59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DB60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接入芯片，正常的话，测试点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左右，而我们测试发现该处没有电压，且对地电阻为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，说明该处有短路现象，且极有可以是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LC5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这两个电容引起的，果然我们取下这两个电容之后，短路现象消失了，重新焊上两个新的，电压马上恢复正常，芯片的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脚也能正常输出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 网卡可以恢复正常工作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xmlns="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87" name="TextBox 6">
            <a:extLst>
              <a:ext uri="{FF2B5EF4-FFF2-40B4-BE49-F238E27FC236}">
                <a16:creationId xmlns:a16="http://schemas.microsoft.com/office/drawing/2014/main" xmlns="" id="{A98B687C-F77C-4677-B83B-A08D93D6DBA4}"/>
              </a:ext>
            </a:extLst>
          </p:cNvPr>
          <p:cNvSpPr txBox="1"/>
          <p:nvPr/>
        </p:nvSpPr>
        <p:spPr>
          <a:xfrm>
            <a:off x="581025" y="1275755"/>
            <a:ext cx="8223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网卡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(Network Interface Card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，简称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NIC)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，也称网络适配器，是电脑与局域网相互连接的设备。无论是普通电脑还是高端服务器，只要连接到局域网，就都需要安装一块网卡。如果有必要，一台电脑也可以同时安装两块或多块网卡</a:t>
            </a:r>
            <a:r>
              <a:rPr lang="zh-CN" altLang="zh-CN" sz="16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一块网卡包括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OSI </a:t>
            </a:r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模型的两个层，物理层和数据链路层：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物理层定义了数据传送与接收所需要的电与光信号、线路状态、时钟基准、数据编码和电路等，并向数据链路层设备提供标准接口。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数据链路层则提供寻址机构、数据帧的构建、数据差错检查、传送控制、向网络层提供标准的数据接口等功能。</a:t>
            </a:r>
          </a:p>
          <a:p>
            <a:pPr indent="457200">
              <a:lnSpc>
                <a:spcPct val="150000"/>
              </a:lnSpc>
            </a:pPr>
            <a:endParaRPr lang="zh-CN" altLang="zh-CN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了解网卡电路基本结构。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掌握网卡电路电源工作原理。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网卡电路常见故障分析和解决方法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073838"/>
              </p:ext>
            </p:extLst>
          </p:nvPr>
        </p:nvGraphicFramePr>
        <p:xfrm>
          <a:off x="911676" y="2225739"/>
          <a:ext cx="7317925" cy="248650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分值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学生评价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网卡电路功能板的工作原理与故障分析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熟练使用万用表检测网卡电路各个区域重点标志电压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成果评价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了解网卡电路原理和工作流程；</a:t>
                      </a: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常见故障原因分析和解决方法。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673">
                <a:tc gridSpan="2">
                  <a:txBody>
                    <a:bodyPr/>
                    <a:lstStyle/>
                    <a:p>
                      <a:pPr indent="2679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合计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indent="127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（满分</a:t>
                      </a:r>
                      <a:r>
                        <a:rPr lang="en-US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分）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352425" y="1143221"/>
            <a:ext cx="83637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MAC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地址也叫物理地址、硬件地址或者链路地址，由网络设备制造商生产时写在硬件内部。这个地址与网络无关，也即无论将带有这个地址的硬件（如网卡、集成器、路由器等）接入到网络的何处，它都有相同的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MAC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地址，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MAC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地址一般不可改变，不能由用户自己设定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MAC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（硬件）地址长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字节），采用十六进制格式，下图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说明了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MAC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地址及其组成部分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402" y="2823491"/>
            <a:ext cx="3989705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877787" y="4460975"/>
            <a:ext cx="174470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7-13 MAC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地址组成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26301" y="1638520"/>
            <a:ext cx="74238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组织唯一标识符（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OUI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IEEE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（电气和电子工程师协会）分配给厂商，它包含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位。厂商再用剩下的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EUI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，扩展唯一标识符）为其生产的每个网卡分配一个全球唯一的全局管理地址，一般来说大厂商都会购买多个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OUI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I/G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Individual/Group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）位，如果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I/G=0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，则是某台设备的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MAC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地址，即单播地址；如果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I/G=1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，则是多播地址（组播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+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广播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=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多播）。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G/L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Global/Local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，也称为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U/L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位，其中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表示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Universal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）位，如果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G/L=0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，则是全局管理地址，由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IEEE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分配；如果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G/L=1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，则是本地管理地址，是网络管理员为了加强自己对网络管理而指定的地址。</a:t>
            </a:r>
          </a:p>
        </p:txBody>
      </p:sp>
    </p:spTree>
    <p:extLst>
      <p:ext uri="{BB962C8B-B14F-4D97-AF65-F5344CB8AC3E}">
        <p14:creationId xmlns:p14="http://schemas.microsoft.com/office/powerpoint/2010/main" val="6984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  <p:sp>
        <p:nvSpPr>
          <p:cNvPr id="3" name="矩形 2"/>
          <p:cNvSpPr/>
          <p:nvPr/>
        </p:nvSpPr>
        <p:spPr>
          <a:xfrm>
            <a:off x="5042334" y="2618599"/>
            <a:ext cx="2406428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网卡</a:t>
            </a:r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功能板</a:t>
            </a:r>
            <a:endParaRPr lang="zh-CN" altLang="en-US" sz="2475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70EDF5-F3FE-4B61-A044-155A77398593}"/>
              </a:ext>
            </a:extLst>
          </p:cNvPr>
          <p:cNvSpPr/>
          <p:nvPr/>
        </p:nvSpPr>
        <p:spPr>
          <a:xfrm>
            <a:off x="127308" y="1375570"/>
            <a:ext cx="8861928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>
              <a:ea typeface="微软雅黑" panose="020B0503020204020204" pitchFamily="34" charset="-122"/>
            </a:endParaRPr>
          </a:p>
        </p:txBody>
      </p:sp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1489383" y="1487583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xmlns="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xmlns="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xmlns="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xmlns="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xmlns="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xmlns="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xmlns="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5132612" y="1444180"/>
            <a:ext cx="5743575" cy="1001206"/>
            <a:chOff x="859536" y="1549889"/>
            <a:chExt cx="5742745" cy="1000412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xmlns="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xmlns="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xmlns="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xmlns="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xmlns="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xmlns="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388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</p:grpSp>
      <p:sp>
        <p:nvSpPr>
          <p:cNvPr id="34" name="TextBox 11">
            <a:extLst>
              <a:ext uri="{FF2B5EF4-FFF2-40B4-BE49-F238E27FC236}">
                <a16:creationId xmlns:a16="http://schemas.microsoft.com/office/drawing/2014/main" xmlns="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6183" y="2012241"/>
            <a:ext cx="18092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ea typeface="微软雅黑" panose="020B0503020204020204" pitchFamily="34" charset="-122"/>
              </a:rPr>
              <a:t>网卡的组成</a:t>
            </a:r>
          </a:p>
        </p:txBody>
      </p:sp>
      <p:sp>
        <p:nvSpPr>
          <p:cNvPr id="41" name="TextBox 11">
            <a:extLst>
              <a:ext uri="{FF2B5EF4-FFF2-40B4-BE49-F238E27FC236}">
                <a16:creationId xmlns:a16="http://schemas.microsoft.com/office/drawing/2014/main" xmlns="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6182" y="2317137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2.</a:t>
            </a:r>
            <a:r>
              <a:rPr lang="zh-CN" altLang="zh-CN" sz="1400" b="1" dirty="0">
                <a:ea typeface="微软雅黑" panose="020B0503020204020204" pitchFamily="34" charset="-122"/>
              </a:rPr>
              <a:t>网卡的工作原理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6098906" y="2017954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1.</a:t>
            </a:r>
            <a:r>
              <a:rPr lang="zh-CN" altLang="zh-CN" b="1" dirty="0" smtClean="0">
                <a:ea typeface="微软雅黑" panose="020B0503020204020204" pitchFamily="34" charset="-122"/>
              </a:rPr>
              <a:t>故障现象</a:t>
            </a:r>
            <a:endParaRPr lang="en-US" altLang="zh-CN" b="1" dirty="0" smtClean="0">
              <a:ea typeface="微软雅黑" panose="020B0503020204020204" pitchFamily="34" charset="-122"/>
            </a:endParaRPr>
          </a:p>
        </p:txBody>
      </p:sp>
      <p:sp>
        <p:nvSpPr>
          <p:cNvPr id="44" name="TextBox 11">
            <a:extLst>
              <a:ext uri="{FF2B5EF4-FFF2-40B4-BE49-F238E27FC236}">
                <a16:creationId xmlns:a16="http://schemas.microsoft.com/office/drawing/2014/main" xmlns="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383" y="3582546"/>
            <a:ext cx="53959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1400" dirty="0">
                <a:ea typeface="微软雅黑" panose="020B0503020204020204" pitchFamily="34" charset="-122"/>
              </a:rPr>
              <a:t>了解网卡电路基本结构、工作原理和常见故障分析</a:t>
            </a:r>
          </a:p>
        </p:txBody>
      </p:sp>
      <p:sp>
        <p:nvSpPr>
          <p:cNvPr id="45" name="矩形 44"/>
          <p:cNvSpPr/>
          <p:nvPr/>
        </p:nvSpPr>
        <p:spPr>
          <a:xfrm>
            <a:off x="6098906" y="2339254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2.</a:t>
            </a:r>
            <a:r>
              <a:rPr lang="zh-CN" altLang="zh-CN" b="1" dirty="0"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xmlns="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6182" y="2624914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3.</a:t>
            </a:r>
            <a:r>
              <a:rPr lang="zh-CN" altLang="zh-CN" sz="1400" b="1" dirty="0">
                <a:ea typeface="微软雅黑" panose="020B0503020204020204" pitchFamily="34" charset="-122"/>
              </a:rPr>
              <a:t>网卡常见故障</a:t>
            </a:r>
          </a:p>
        </p:txBody>
      </p: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1" y="1047130"/>
            <a:ext cx="37530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以最常见的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接口的网卡为例如图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" name="图片 14" descr="2016060711103815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17" y="1581150"/>
            <a:ext cx="445706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2874" y="4225109"/>
            <a:ext cx="149111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7-</a:t>
            </a:r>
            <a:r>
              <a:rPr lang="en-US" altLang="zh-CN" b="1" dirty="0">
                <a:solidFill>
                  <a:schemeClr val="bg1"/>
                </a:solidFill>
                <a:ea typeface="微软雅黑" panose="020B0503020204020204" pitchFamily="34" charset="-122"/>
              </a:rPr>
              <a:t>1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网卡解剖图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1751" y="1145555"/>
            <a:ext cx="818007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主芯片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: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网卡的主控制芯片是网卡的核心元件，一块网卡性能的好坏和功能的强弱多寡，主要就是看这块芯片的质量。如下图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所示：</a:t>
            </a: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260" y="2182178"/>
            <a:ext cx="2457124" cy="1831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654298" y="4299211"/>
            <a:ext cx="149111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7-2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网卡主芯片</a:t>
            </a:r>
          </a:p>
        </p:txBody>
      </p:sp>
    </p:spTree>
    <p:extLst>
      <p:ext uri="{BB962C8B-B14F-4D97-AF65-F5344CB8AC3E}">
        <p14:creationId xmlns:p14="http://schemas.microsoft.com/office/powerpoint/2010/main" val="300210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1751" y="1107455"/>
            <a:ext cx="818007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b. BOOTROM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槽：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BOOTROM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插座也就是常说的无盘启动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ROM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接口，其是用来通过远程启动服务构造无盘工作站的。如下图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所示：</a:t>
            </a:r>
          </a:p>
        </p:txBody>
      </p:sp>
      <p:sp>
        <p:nvSpPr>
          <p:cNvPr id="2" name="矩形 1"/>
          <p:cNvSpPr/>
          <p:nvPr/>
        </p:nvSpPr>
        <p:spPr>
          <a:xfrm>
            <a:off x="3816918" y="4272916"/>
            <a:ext cx="16080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7-3 BOOTROM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槽</a:t>
            </a: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788" y="2188530"/>
            <a:ext cx="3329535" cy="188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282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833</TotalTime>
  <Words>2971</Words>
  <Application>Microsoft Office PowerPoint</Application>
  <PresentationFormat>全屏显示(16:9)</PresentationFormat>
  <Paragraphs>299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 Unicode MS</vt:lpstr>
      <vt:lpstr>DIN-BoldItalic</vt:lpstr>
      <vt:lpstr>Open Sans</vt:lpstr>
      <vt:lpstr>等线</vt:lpstr>
      <vt:lpstr>微软雅黑</vt:lpstr>
      <vt:lpstr>Aharoni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259</cp:revision>
  <dcterms:created xsi:type="dcterms:W3CDTF">2016-11-03T10:55:35Z</dcterms:created>
  <dcterms:modified xsi:type="dcterms:W3CDTF">2021-02-01T13:54:52Z</dcterms:modified>
</cp:coreProperties>
</file>