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301" r:id="rId10"/>
    <p:sldId id="302" r:id="rId11"/>
    <p:sldId id="323" r:id="rId12"/>
    <p:sldId id="324" r:id="rId13"/>
    <p:sldId id="325" r:id="rId14"/>
    <p:sldId id="281" r:id="rId15"/>
    <p:sldId id="287" r:id="rId16"/>
    <p:sldId id="288" r:id="rId17"/>
    <p:sldId id="289" r:id="rId18"/>
    <p:sldId id="320" r:id="rId19"/>
    <p:sldId id="290" r:id="rId20"/>
    <p:sldId id="321" r:id="rId21"/>
    <p:sldId id="282" r:id="rId22"/>
    <p:sldId id="295" r:id="rId23"/>
    <p:sldId id="283" r:id="rId24"/>
    <p:sldId id="296" r:id="rId25"/>
    <p:sldId id="327" r:id="rId26"/>
    <p:sldId id="328" r:id="rId27"/>
    <p:sldId id="329" r:id="rId28"/>
    <p:sldId id="330" r:id="rId29"/>
    <p:sldId id="299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52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系统控制电路的组成和原理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454173E-8BE0-43B8-B9F2-AF9190E59ED5}" type="datetimeFigureOut">
              <a:rPr lang="zh-CN" altLang="en-US" smtClean="0"/>
              <a:pPr/>
              <a:t>2021/2/1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30EE5D71-07DE-437C-ACEC-D52CA2721CA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62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3945897" y="2600114"/>
            <a:ext cx="4458875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3762841" y="859279"/>
            <a:ext cx="546349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系统控制</a:t>
            </a:r>
            <a:r>
              <a:rPr lang="zh-CN" altLang="zh-CN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电路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93978" y="2600114"/>
            <a:ext cx="431079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r>
              <a: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的工作原理与故障分析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7823" y="2047002"/>
            <a:ext cx="352795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风扇电路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主板的风扇一般有两种：一种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根线的，一般为系统风扇，用于机箱散热，三个插针分别作用是地线、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12V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供电和测速，如图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" b="2856"/>
          <a:stretch/>
        </p:blipFill>
        <p:spPr bwMode="auto">
          <a:xfrm>
            <a:off x="4682895" y="2196397"/>
            <a:ext cx="3440887" cy="11690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矩形 1"/>
          <p:cNvSpPr/>
          <p:nvPr/>
        </p:nvSpPr>
        <p:spPr>
          <a:xfrm>
            <a:off x="5404506" y="3627566"/>
            <a:ext cx="20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8-4 3PIN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接口风扇电路</a:t>
            </a:r>
          </a:p>
        </p:txBody>
      </p:sp>
    </p:spTree>
    <p:extLst>
      <p:ext uri="{BB962C8B-B14F-4D97-AF65-F5344CB8AC3E}">
        <p14:creationId xmlns:p14="http://schemas.microsoft.com/office/powerpoint/2010/main" val="181940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1" y="1927224"/>
            <a:ext cx="35279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另一种为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根线的，一般用于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散热，四个插针分别作用是：地线、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12V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供电和测速，测速脚、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信号脚（风扇转速的控制信号）。如图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4506" y="3252088"/>
            <a:ext cx="20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8-5 4PIN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接口风扇电路</a:t>
            </a: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71" y="2036418"/>
            <a:ext cx="3720767" cy="109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263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751" y="1344048"/>
            <a:ext cx="371231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d.VTT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AGTL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总线终端电压。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的一项描述参数，名字叫总线终端电压。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是英文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Tracking Terminal Voltage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 监视终止电压）的缩写，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通过和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VRef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相比较来决定高低电平。针对不同型号的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1.8V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1.125V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电压测量点在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插座旁边。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电压通常用电压参数值表示的，常见的有：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VTT1.5V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VTT2.5V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等。如图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907" y="1461667"/>
            <a:ext cx="2587241" cy="269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079199" y="4268684"/>
            <a:ext cx="12819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8-6 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</a:t>
            </a:r>
          </a:p>
        </p:txBody>
      </p:sp>
    </p:spTree>
    <p:extLst>
      <p:ext uri="{BB962C8B-B14F-4D97-AF65-F5344CB8AC3E}">
        <p14:creationId xmlns:p14="http://schemas.microsoft.com/office/powerpoint/2010/main" val="7631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233916" y="935029"/>
            <a:ext cx="8537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e.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并口区：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并行接口，指采用并行传输方式来传输数据的接口标准。从最简单的一个并行数据寄存器或专用接口集成电路芯片如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8255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6820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等，一直至较复杂的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SCSI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IDE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并行接口，种类有数十种。一个并行接口的接口特性可以从两个方面加以描述：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以并行方式传输的数据通道的宽度，也称接口传输的位数；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用于协调并行数据传输的额外接口控制线或称交互信号的特性。 数据的宽度可以从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～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128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位或者更宽，最常用的是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位，可通过接口一次传送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个数据位。在计算机领域最常用的并行接口是通常所说的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LPT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673" y="3035336"/>
            <a:ext cx="3458841" cy="1575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030025" y="4718063"/>
            <a:ext cx="1180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8-7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并口区</a:t>
            </a:r>
          </a:p>
        </p:txBody>
      </p:sp>
    </p:spTree>
    <p:extLst>
      <p:ext uri="{BB962C8B-B14F-4D97-AF65-F5344CB8AC3E}">
        <p14:creationId xmlns:p14="http://schemas.microsoft.com/office/powerpoint/2010/main" val="146248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1816099" y="2130936"/>
            <a:ext cx="630717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故障现象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用户描述，电脑正常工作，但是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风扇和系统风扇无法转动散热。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xmlns="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740866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第一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，我们首要的是从电源部分开始检测，电源输入为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，串联一个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600MA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贴片保险，测试点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正常为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，且红色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指示灯点亮，则为正常，如下图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9877" y="4529909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8-8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电源输入电路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5" y="2517470"/>
            <a:ext cx="5060950" cy="181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CC13F31C-BEA6-41ED-90BA-A27B22543641}"/>
              </a:ext>
            </a:extLst>
          </p:cNvPr>
          <p:cNvSpPr txBox="1"/>
          <p:nvPr/>
        </p:nvSpPr>
        <p:spPr>
          <a:xfrm>
            <a:off x="369364" y="988571"/>
            <a:ext cx="80634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电路是我们芯片常用的电压，整个网卡的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电压是由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AMS1117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稳压芯片稳压得来，该芯片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脚输入，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脚可调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ADJ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，匹配对应电阻，可调节输出电压。正常的话测试点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2" y="2173648"/>
            <a:ext cx="3827950" cy="199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7998" y="2173648"/>
            <a:ext cx="3470328" cy="195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836796" y="4462871"/>
            <a:ext cx="17043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8-9 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矩形 3"/>
          <p:cNvSpPr/>
          <p:nvPr/>
        </p:nvSpPr>
        <p:spPr>
          <a:xfrm>
            <a:off x="482600" y="1708655"/>
            <a:ext cx="353695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接下来，我们检查温度监控电路，如图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SQ5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NPN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三极管，高电平导通，要是正常的话，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TSD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会有一个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2.6V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电压输出，此处我们检测发现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SYST_IN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电压输入，但是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TSD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无输出，应该是三极管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SQ5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损坏，我们更换之后，发现电路正常，风扇可以转动了。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"/>
          <a:stretch>
            <a:fillRect/>
          </a:stretch>
        </p:blipFill>
        <p:spPr bwMode="auto">
          <a:xfrm>
            <a:off x="4627248" y="1517261"/>
            <a:ext cx="3345497" cy="24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442466" y="4155259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8-10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温度监控电路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24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EF257DB-3B50-4950-9969-0A0D48B1CDC2}"/>
              </a:ext>
            </a:extLst>
          </p:cNvPr>
          <p:cNvSpPr txBox="1"/>
          <p:nvPr/>
        </p:nvSpPr>
        <p:spPr>
          <a:xfrm>
            <a:off x="440108" y="1449886"/>
            <a:ext cx="382096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风扇可以转动了，但是风扇转速无法监测，也无法根据温度高低增加转速。如图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所示，无论是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3PIN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还是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4PIN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的风扇，第三根线都是测速作用，检测点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电压正常为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左右，然后通过电阻传达到电脑去采集转速，我们用万用表测试检测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之后一点电压都没有，说明中间的电阻已经损坏，我们更换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R890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R906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之后，电压正常，转速检测也正常了，温控自动转速也正常了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1725647"/>
            <a:ext cx="3823017" cy="215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651364" y="4029831"/>
            <a:ext cx="1451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8-11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风扇电路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xmlns="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5" name="图片 14" descr="+1.5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800" y="1250174"/>
            <a:ext cx="2857500" cy="25214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7253" y="4028259"/>
            <a:ext cx="2579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1-5 +V1.5S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部分测试点的测量</a:t>
            </a:r>
          </a:p>
        </p:txBody>
      </p:sp>
      <p:pic>
        <p:nvPicPr>
          <p:cNvPr id="16" name="图片 15" descr="+1.0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76686" y="1435417"/>
            <a:ext cx="4810125" cy="1815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0264" y="3730536"/>
            <a:ext cx="30620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1-6 +V1.05S_PCH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部分测试点的测量</a:t>
            </a:r>
          </a:p>
        </p:txBody>
      </p:sp>
    </p:spTree>
    <p:extLst>
      <p:ext uri="{BB962C8B-B14F-4D97-AF65-F5344CB8AC3E}">
        <p14:creationId xmlns:p14="http://schemas.microsoft.com/office/powerpoint/2010/main" val="19589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xmlns="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了解系统控制电路基本结构。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掌握系统控制电路电源工作原理。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系统控制电路常见故障分析和解决方法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128076"/>
              </p:ext>
            </p:extLst>
          </p:nvPr>
        </p:nvGraphicFramePr>
        <p:xfrm>
          <a:off x="911676" y="2225739"/>
          <a:ext cx="7317925" cy="248650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分值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学生评价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系统控制电路功能板的工作原理与故障分析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熟练使用万用表检测系统控制电路各个区域重点标志电压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成果评价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了解系统控制电路原理和工作流程；</a:t>
                      </a: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常见故障原因分析和解决方法。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2679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合计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（满分</a:t>
                      </a:r>
                      <a:r>
                        <a:rPr lang="en-US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分）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631539" y="1861955"/>
            <a:ext cx="7970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对电脑熟悉的朋友都知道，不管是台式电脑还是笔记本电脑，都是具有风扇的，该风扇起到散热作用，电脑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的温度越高，转速越快，可以提高电脑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的散热效率，保证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正常工作。那么电脑是如何调节风扇的转速的呢？这要从风扇的线序说起。从一开始到现在，电脑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的风扇分别经历了两线式、三线制以及今天的四线式。那他们之间有什么区别呢？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369559" y="1266973"/>
            <a:ext cx="42343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早期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风扇只有两根线，一般用红线和黑线来表示，红色表示电源正、黑线表示电源负，即只要接上合适的电压，风扇就会转动，而且是全速转动，速度不可调。这中风扇虽然容易控制，但是没有转速反馈。风扇有没有在转动、风扇的转速是多少，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完全不知道。即使风扇坏掉了，电脑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也无法检测到，温度和转速之间无法形成闭环，也可以说风扇的状态是不可控的，存在散热隐患。如图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3-12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所示。鉴于两线式风扇的以上缺点，为提高散热效率，后来又出现过三线式的风扇。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76798" y="517193"/>
            <a:ext cx="25619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、两线式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风扇的工作原理</a:t>
            </a: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37" y="1309505"/>
            <a:ext cx="3499167" cy="263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203172" y="4066359"/>
            <a:ext cx="14061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3-12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两线风扇</a:t>
            </a:r>
          </a:p>
        </p:txBody>
      </p:sp>
    </p:spTree>
    <p:extLst>
      <p:ext uri="{BB962C8B-B14F-4D97-AF65-F5344CB8AC3E}">
        <p14:creationId xmlns:p14="http://schemas.microsoft.com/office/powerpoint/2010/main" val="358412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380192" y="1469000"/>
            <a:ext cx="478536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三线式风扇有三根线，分别用红色、黑色和黄色来表示。红色和黑色是电源线，而黄色是风扇转速的反馈线，通过这根线，电脑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可以实时的检测到风扇的转速。在风扇开启后，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能知道风扇是不是在工作，形成了初步的闭环。在电脑需要散热的时候，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检测到风扇的转速为零，那么就可以判断风扇坏掉或者是缺失，可以向用户提示故障信息。如图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3-13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所示。以上两种风扇所存在的缺点就是，无法根据实际的温度情况进行调速，只要满速运行，导致噪声很大，为了改善这种情况，出现了四线式风扇。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76798" y="517193"/>
            <a:ext cx="25619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三线式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风扇的工作原理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6348843" y="4279019"/>
            <a:ext cx="14061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3-13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三线风扇</a:t>
            </a:r>
          </a:p>
        </p:txBody>
      </p:sp>
      <p:pic>
        <p:nvPicPr>
          <p:cNvPr id="16" name="图片 1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4032" y="1522165"/>
            <a:ext cx="3184755" cy="2522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207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380192" y="1564697"/>
            <a:ext cx="388087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四线式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风扇在三线式的基础之上多了一根调速线，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既能实时的检测风扇的转速，又能根据当前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的温度来控制风扇的转速，实现了温度和风扇转速的闭环控制，提高了散热效率、降低了主机功耗、还减小了风扇转动时的噪音。优点明显，所以，目前以四线式风扇居多。如图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3-14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76798" y="517193"/>
            <a:ext cx="25619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四线式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风扇的工作原理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5650256" y="4066359"/>
            <a:ext cx="14590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3-14: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四线风扇</a:t>
            </a:r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45" y="1263650"/>
            <a:ext cx="3255929" cy="265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480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380192" y="1309505"/>
            <a:ext cx="7054248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通过前面的对比可知，三线式风扇比两线式风扇多了测速功能，而四线式风扇又比三线式风扇多了调速功能。对比如下表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3-1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1048580" y="1079548"/>
            <a:ext cx="24183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  <p:sp>
        <p:nvSpPr>
          <p:cNvPr id="4" name="矩形 3"/>
          <p:cNvSpPr/>
          <p:nvPr/>
        </p:nvSpPr>
        <p:spPr>
          <a:xfrm>
            <a:off x="853861" y="505581"/>
            <a:ext cx="248978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线式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风扇的工作原理</a:t>
            </a: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132" y="2700020"/>
            <a:ext cx="5004435" cy="106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607198" y="2293077"/>
            <a:ext cx="179889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表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3-1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：三种类型对比</a:t>
            </a:r>
          </a:p>
        </p:txBody>
      </p:sp>
    </p:spTree>
    <p:extLst>
      <p:ext uri="{BB962C8B-B14F-4D97-AF65-F5344CB8AC3E}">
        <p14:creationId xmlns:p14="http://schemas.microsoft.com/office/powerpoint/2010/main" val="135790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  <p:sp>
        <p:nvSpPr>
          <p:cNvPr id="3" name="矩形 2"/>
          <p:cNvSpPr/>
          <p:nvPr/>
        </p:nvSpPr>
        <p:spPr>
          <a:xfrm>
            <a:off x="4718484" y="2618599"/>
            <a:ext cx="3041217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系统控制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xmlns="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xmlns="" id="{A98B687C-F77C-4677-B83B-A08D93D6DBA4}"/>
              </a:ext>
            </a:extLst>
          </p:cNvPr>
          <p:cNvSpPr txBox="1"/>
          <p:nvPr/>
        </p:nvSpPr>
        <p:spPr>
          <a:xfrm>
            <a:off x="5532722" y="1536682"/>
            <a:ext cx="33763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我们常用的电脑主板主要由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，内存，硬盘，网卡，声卡，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IO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等等一系列电路组成来工作，那这么电路在一起工作，主板体积大小有限，怎么散热，这么多电路怎么配合起来一起工作，都需要一个系统来管理控制，我们系统控制电路就是来实现这个功能。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70EDF5-F3FE-4B61-A044-155A77398593}"/>
              </a:ext>
            </a:extLst>
          </p:cNvPr>
          <p:cNvSpPr/>
          <p:nvPr/>
        </p:nvSpPr>
        <p:spPr>
          <a:xfrm>
            <a:off x="47942" y="1375570"/>
            <a:ext cx="8861928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>
              <a:ea typeface="微软雅黑" panose="020B0503020204020204" pitchFamily="34" charset="-122"/>
            </a:endParaRPr>
          </a:p>
        </p:txBody>
      </p:sp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1095112" y="1487583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xmlns="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xmlns="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xmlns="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xmlns="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xmlns="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5072715" y="1444180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xmlns="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xmlns="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xmlns="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388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sp>
        <p:nvSpPr>
          <p:cNvPr id="34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1912" y="2012241"/>
            <a:ext cx="25024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ea typeface="微软雅黑" panose="020B0503020204020204" pitchFamily="34" charset="-122"/>
              </a:rPr>
              <a:t>系统控制电路的组成和原理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6039009" y="20179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1.</a:t>
            </a:r>
            <a:r>
              <a:rPr lang="zh-CN" altLang="zh-CN" b="1" dirty="0" smtClean="0">
                <a:ea typeface="微软雅黑" panose="020B0503020204020204" pitchFamily="34" charset="-122"/>
              </a:rPr>
              <a:t>故障现象</a:t>
            </a:r>
            <a:endParaRPr lang="en-US" altLang="zh-CN" b="1" dirty="0" smtClean="0"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3142855"/>
            <a:ext cx="8909870" cy="873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98" y="3490075"/>
            <a:ext cx="5395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400" dirty="0">
                <a:ea typeface="微软雅黑" panose="020B0503020204020204" pitchFamily="34" charset="-122"/>
              </a:rPr>
              <a:t>了解系统控制电路基本结构、工作原理</a:t>
            </a:r>
          </a:p>
        </p:txBody>
      </p:sp>
      <p:sp>
        <p:nvSpPr>
          <p:cNvPr id="45" name="矩形 44"/>
          <p:cNvSpPr/>
          <p:nvPr/>
        </p:nvSpPr>
        <p:spPr>
          <a:xfrm>
            <a:off x="6039009" y="23392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2.</a:t>
            </a:r>
            <a:r>
              <a:rPr lang="zh-CN" altLang="zh-CN" b="1" dirty="0">
                <a:ea typeface="微软雅黑" panose="020B0503020204020204" pitchFamily="34" charset="-122"/>
              </a:rPr>
              <a:t>解决方案</a:t>
            </a:r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6723" y="1840880"/>
            <a:ext cx="38835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系统控制电路主要由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电压转换电路、风扇控制电路、温度监控电路、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VTT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信号电路、并口电路组成，如下图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 descr="IMG_20201115_1412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5" b="12860"/>
          <a:stretch>
            <a:fillRect/>
          </a:stretch>
        </p:blipFill>
        <p:spPr>
          <a:xfrm>
            <a:off x="4686938" y="1724819"/>
            <a:ext cx="3226117" cy="1772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67877" y="3707966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8-1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系统控制电路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4660" y="1844970"/>
            <a:ext cx="36237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电压转换电路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电压转换电路主要由三端稳压电路组成，把输入的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电压，通过三端稳压器转换成需要的电压。如下图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663" y="1323974"/>
            <a:ext cx="2701354" cy="265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503221" y="4136209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8-2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电压转换电路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1" y="1327084"/>
            <a:ext cx="340729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b.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温度监控电路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由于现在主板集成度非常高，器件也非常多，而体积有限，正常工作的话，会产生比较大的热量，如果温度过高，会影响工作性能甚至出现损坏器件，所以我们温度监控电路，会通过传感器实时采集主板温度，当主板温度过高的时候，通过三极管通断来控制风扇开关来加速带走热量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04674"/>
            <a:ext cx="3021443" cy="22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619481" y="3935225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8-3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温度监控电路</a:t>
            </a: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819</TotalTime>
  <Words>1968</Words>
  <Application>Microsoft Office PowerPoint</Application>
  <PresentationFormat>全屏显示(16:9)</PresentationFormat>
  <Paragraphs>246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263</cp:revision>
  <dcterms:created xsi:type="dcterms:W3CDTF">2016-11-03T10:55:35Z</dcterms:created>
  <dcterms:modified xsi:type="dcterms:W3CDTF">2021-02-01T13:57:15Z</dcterms:modified>
</cp:coreProperties>
</file>