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85" r:id="rId10"/>
    <p:sldId id="263" r:id="rId11"/>
    <p:sldId id="268" r:id="rId12"/>
    <p:sldId id="264" r:id="rId13"/>
    <p:sldId id="276" r:id="rId14"/>
    <p:sldId id="28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660"/>
  </p:normalViewPr>
  <p:slideViewPr>
    <p:cSldViewPr snapToGrid="0">
      <p:cViewPr varScale="1">
        <p:scale>
          <a:sx n="84" d="100"/>
          <a:sy n="84" d="100"/>
        </p:scale>
        <p:origin x="-52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3289245" y="3404368"/>
            <a:ext cx="5012942" cy="936104"/>
            <a:chOff x="4328610" y="4016474"/>
            <a:chExt cx="5012942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4328610" y="4016474"/>
              <a:ext cx="5012942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800568" y="4016474"/>
              <a:ext cx="4540984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常用绝缘材料的分类及其应用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sp>
        <p:nvSpPr>
          <p:cNvPr id="11" name="TextBox 13">
            <a:extLst>
              <a:ext uri="{FF2B5EF4-FFF2-40B4-BE49-F238E27FC236}">
                <a16:creationId xmlns="" xmlns:a16="http://schemas.microsoft.com/office/drawing/2014/main" id="{92E74F4C-CB8E-4B2E-BBF3-968C12FABE28}"/>
              </a:ext>
            </a:extLst>
          </p:cNvPr>
          <p:cNvSpPr txBox="1"/>
          <p:nvPr/>
        </p:nvSpPr>
        <p:spPr>
          <a:xfrm>
            <a:off x="1593525" y="1812237"/>
            <a:ext cx="94179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常用电工材料选型知识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210021" y="4225485"/>
            <a:ext cx="60771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常用绝缘材料的应用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常用绝缘材料的应用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801" y="1166842"/>
            <a:ext cx="1028805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由于绝缘材料在不同温度下的绝缘性能会有很大差异，所以国际电工委员会（简称</a:t>
            </a:r>
            <a:r>
              <a:rPr lang="en-US" altLang="zh-CN" dirty="0">
                <a:latin typeface="+mn-ea"/>
              </a:rPr>
              <a:t>IEC</a:t>
            </a:r>
            <a:r>
              <a:rPr lang="zh-CN" altLang="zh-CN" dirty="0">
                <a:latin typeface="+mn-ea"/>
              </a:rPr>
              <a:t>））按电气设备正常运行所允许的最高工作温度（即耐热等级），把绝缘材料分为</a:t>
            </a:r>
            <a:r>
              <a:rPr lang="en-US" altLang="zh-CN" dirty="0">
                <a:latin typeface="+mn-ea"/>
              </a:rPr>
              <a:t>Y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A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Z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B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F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H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C</a:t>
            </a:r>
            <a:r>
              <a:rPr lang="zh-CN" altLang="zh-CN" dirty="0">
                <a:latin typeface="+mn-ea"/>
              </a:rPr>
              <a:t>七个耐热等级。其允许工作温度分别为</a:t>
            </a:r>
            <a:r>
              <a:rPr lang="en-US" altLang="zh-CN" dirty="0">
                <a:latin typeface="+mn-ea"/>
              </a:rPr>
              <a:t>90℃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105℃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120℃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130℃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155℃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180℃</a:t>
            </a:r>
            <a:r>
              <a:rPr lang="zh-CN" altLang="zh-CN" dirty="0">
                <a:latin typeface="+mn-ea"/>
              </a:rPr>
              <a:t>及</a:t>
            </a:r>
            <a:r>
              <a:rPr lang="en-US" altLang="zh-CN" dirty="0">
                <a:latin typeface="+mn-ea"/>
              </a:rPr>
              <a:t>180℃</a:t>
            </a:r>
            <a:r>
              <a:rPr lang="zh-CN" altLang="zh-CN" dirty="0">
                <a:latin typeface="+mn-ea"/>
              </a:rPr>
              <a:t>以上。上述绝缘材料等级符号中的</a:t>
            </a:r>
            <a:r>
              <a:rPr lang="en-US" altLang="zh-CN" dirty="0">
                <a:latin typeface="+mn-ea"/>
              </a:rPr>
              <a:t>Y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E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F</a:t>
            </a:r>
            <a:r>
              <a:rPr lang="zh-CN" altLang="zh-CN" dirty="0">
                <a:latin typeface="+mn-ea"/>
              </a:rPr>
              <a:t>和</a:t>
            </a:r>
            <a:r>
              <a:rPr lang="en-US" altLang="zh-CN" dirty="0">
                <a:latin typeface="+mn-ea"/>
              </a:rPr>
              <a:t>H</a:t>
            </a:r>
            <a:r>
              <a:rPr lang="zh-CN" altLang="zh-CN" dirty="0">
                <a:latin typeface="+mn-ea"/>
              </a:rPr>
              <a:t>还可以分别用</a:t>
            </a:r>
            <a:r>
              <a:rPr lang="en-US" altLang="zh-CN" dirty="0">
                <a:latin typeface="+mn-ea"/>
              </a:rPr>
              <a:t>DAB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BC</a:t>
            </a:r>
            <a:r>
              <a:rPr lang="zh-CN" altLang="zh-CN" dirty="0">
                <a:latin typeface="+mn-ea"/>
              </a:rPr>
              <a:t>和</a:t>
            </a:r>
            <a:r>
              <a:rPr lang="en-US" altLang="zh-CN" dirty="0">
                <a:latin typeface="+mn-ea"/>
              </a:rPr>
              <a:t>CB</a:t>
            </a:r>
            <a:r>
              <a:rPr lang="zh-CN" altLang="zh-CN" dirty="0">
                <a:latin typeface="+mn-ea"/>
              </a:rPr>
              <a:t>来表示。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绝缘绳索在我国带电作业中应用得十分广泛。带电作业工具向绳索化方向发展可以说是中国带电作业的一大特色。目前绝缘绳已被广泛用于承担机械荷重、运载工具、攀登工具、吊拉绳、连接套以及保安绳等。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latin typeface="+mn-ea"/>
              </a:rPr>
              <a:t>  </a:t>
            </a:r>
            <a:r>
              <a:rPr lang="zh-CN" altLang="zh-CN" dirty="0">
                <a:latin typeface="+mn-ea"/>
              </a:rPr>
              <a:t>新型绝缘材料、新工艺在带电作业工作中的应用，对促进带电作业工具的轻型化、防潮化和减轻作业人员的劳动强度具有重要意义。目前已有泡沫充填绝缘管、防潮绝缘绳、防潮防水绝缘毯等材料。具体标准参见</a:t>
            </a:r>
            <a:r>
              <a:rPr lang="en-US" altLang="zh-CN" dirty="0">
                <a:latin typeface="+mn-ea"/>
              </a:rPr>
              <a:t>GB 13398</a:t>
            </a:r>
            <a:r>
              <a:rPr lang="zh-CN" altLang="zh-CN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GB/T 13035</a:t>
            </a:r>
            <a:r>
              <a:rPr lang="zh-CN" altLang="zh-CN" dirty="0">
                <a:latin typeface="+mn-ea"/>
              </a:rPr>
              <a:t>和</a:t>
            </a:r>
            <a:r>
              <a:rPr lang="en-US" altLang="zh-CN" dirty="0">
                <a:latin typeface="+mn-ea"/>
              </a:rPr>
              <a:t> DL/T803</a:t>
            </a:r>
            <a:r>
              <a:rPr lang="zh-CN" altLang="zh-CN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87F54F14-2219-4BC2-83EC-23C8ABD6460E}"/>
              </a:ext>
            </a:extLst>
          </p:cNvPr>
          <p:cNvSpPr txBox="1"/>
          <p:nvPr/>
        </p:nvSpPr>
        <p:spPr>
          <a:xfrm>
            <a:off x="1229986" y="1114127"/>
            <a:ext cx="772001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了解了常用电工绝缘材料的分类。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掌握了常用电工绝缘材料的应用。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43692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</a:t>
                      </a:r>
                      <a:r>
                        <a:rPr lang="zh-CN" altLang="en-US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：</a:t>
                      </a:r>
                      <a:r>
                        <a:rPr lang="zh-CN" altLang="en-US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常用绝缘材料的分了及其应用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了解了常用电工绝缘材料的分类。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掌握了常用电工绝缘材料的应用。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学习常用电工绝缘材料分类的基本知识。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懂得了常用电工绝缘材料的应用。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7FAE5CA-01FC-4670-862C-38248DB2406C}"/>
              </a:ext>
            </a:extLst>
          </p:cNvPr>
          <p:cNvSpPr txBox="1"/>
          <p:nvPr/>
        </p:nvSpPr>
        <p:spPr>
          <a:xfrm>
            <a:off x="6463432" y="2251827"/>
            <a:ext cx="5376143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600"/>
              </a:spcAft>
              <a:defRPr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客户：刚买的房子需要安装家庭用电线路。</a:t>
            </a:r>
          </a:p>
          <a:p>
            <a:r>
              <a:rPr lang="zh-CN" altLang="zh-CN" dirty="0"/>
              <a:t>电工师傅：您的房子线路安装有什么要求吗？</a:t>
            </a:r>
          </a:p>
          <a:p>
            <a:r>
              <a:rPr lang="zh-CN" altLang="zh-CN" dirty="0"/>
              <a:t>客户：正常家庭用电线路即可。</a:t>
            </a:r>
          </a:p>
          <a:p>
            <a:r>
              <a:rPr lang="zh-CN" altLang="zh-CN" dirty="0"/>
              <a:t>电工师傅：请稍等，安装家庭线路除了要用到基本的工具外，还需要掌握线路安装中需要用到什么样的电工材料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  FAT32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6"/>
            <a:ext cx="5743575" cy="1001206"/>
            <a:chOff x="859536" y="1549889"/>
            <a:chExt cx="5742745" cy="1000412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:a16="http://schemas.microsoft.com/office/drawing/2014/main" xmlns="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xmlns="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xmlns="" id="{07554EEA-2A3B-48CC-BFCD-089553AA5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常用绝缘材料基本知识</a:t>
              </a:r>
              <a:endPara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01206"/>
            <a:chOff x="859536" y="1549889"/>
            <a:chExt cx="5742745" cy="1000412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xmlns="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:a16="http://schemas.microsoft.com/office/drawing/2014/main" xmlns="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:a16="http://schemas.microsoft.com/office/drawing/2014/main" xmlns="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xmlns="" id="{4D7B38B1-6CDB-4E12-B999-5F3144B4F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常用绝缘材料的应用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7" name="图片 26" descr="C:\Users\407_5\AppData\Roaming\Tencent\Users\532440458\QQ\WinTemp\RichOle\2%JUUS5QE_)RJ~EU`%C[CE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61" y="1597457"/>
            <a:ext cx="4716781" cy="4265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常用绝缘材料的基本知识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常用绝缘材料的基本知识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3936" y="1305342"/>
            <a:ext cx="10091715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绝缘材料，又称电介质。它与导电材料相反，在一定电压作用下，只有极微的泄漏电流通过，可以认为是不导电的。绝缘材料的好坏，直接关系到带电作业的安全，因此制作带电作业工具的绝缘材料必须是电气性能优良、机械强度高、重量轻、吸水性低、耐老化、且易于加工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我国目前带电作业使用的绝缘材料大致有下列几种： 绝缘板材：包括硬板和软板。其种类有层压制品，如</a:t>
            </a:r>
            <a:r>
              <a:rPr lang="en-US" altLang="zh-CN" dirty="0">
                <a:latin typeface="+mn-ea"/>
              </a:rPr>
              <a:t>3240</a:t>
            </a:r>
            <a:r>
              <a:rPr lang="zh-CN" altLang="zh-CN" dirty="0">
                <a:latin typeface="+mn-ea"/>
              </a:rPr>
              <a:t>环氧酚醛玻璃布板和工程塑料中的聚氯乙烯板、聚乙烯板等。 绝缘管材：包括硬管和软管。种类有层压制品，如</a:t>
            </a:r>
            <a:r>
              <a:rPr lang="en-US" altLang="zh-CN" dirty="0">
                <a:latin typeface="+mn-ea"/>
              </a:rPr>
              <a:t>3640</a:t>
            </a:r>
            <a:r>
              <a:rPr lang="zh-CN" altLang="zh-CN" dirty="0">
                <a:latin typeface="+mn-ea"/>
              </a:rPr>
              <a:t>环氧酚醛玻璃布管、带或丝的卷制品。 塑料薄膜：如聚丙烯、聚乙烯、聚氯乙烯、聚酯等塑料薄膜。 橡胶：天然橡胶、人造橡胶、硅橡胶等。 绝缘绳：天然蚕丝、人工化纤丝编织的，如尼龙绳、绵纶绳和蚕丝绳（分 生蚕丝绳和熟蚕丝绳两种），其中包括绞制、编织圆形绳及带状编织绳。 绝缘油、绝缘漆、绝缘粘合剂等。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常用绝缘材料的基本知识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374" y="1425139"/>
            <a:ext cx="10362225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从绝缘材料的属性上分，又分为绝缘层压制品、新型绝缘材料、塑料、绝缘粘结剂和涂料、绝缘绳索等。 其中层压制品包括各种层压板、管、棒及有关层压件，由于这类材料具有良好的电气绝缘性能、机械及理化性能，因而广泛用于电机电器和带电作业中，特别是</a:t>
            </a:r>
            <a:r>
              <a:rPr lang="en-US" altLang="zh-CN" dirty="0">
                <a:latin typeface="+mn-ea"/>
              </a:rPr>
              <a:t>3240</a:t>
            </a:r>
            <a:r>
              <a:rPr lang="zh-CN" altLang="zh-CN" dirty="0">
                <a:latin typeface="+mn-ea"/>
              </a:rPr>
              <a:t>型环氧酚醛玻璃布板、</a:t>
            </a:r>
            <a:r>
              <a:rPr lang="en-US" altLang="zh-CN" dirty="0">
                <a:latin typeface="+mn-ea"/>
              </a:rPr>
              <a:t>3640</a:t>
            </a:r>
            <a:r>
              <a:rPr lang="zh-CN" altLang="zh-CN" dirty="0">
                <a:latin typeface="+mn-ea"/>
              </a:rPr>
              <a:t>型环氧酚醛玻璃布管和</a:t>
            </a:r>
            <a:r>
              <a:rPr lang="en-US" altLang="zh-CN" dirty="0">
                <a:latin typeface="+mn-ea"/>
              </a:rPr>
              <a:t>3840</a:t>
            </a:r>
            <a:r>
              <a:rPr lang="zh-CN" altLang="zh-CN" dirty="0">
                <a:latin typeface="+mn-ea"/>
              </a:rPr>
              <a:t>型环氧酚醛玻璃布棒在带电作业中应用最为广泛。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带电作业中常用的塑料有聚氯乙烯，聚乙烯、聚丙烯、尼龙</a:t>
            </a:r>
            <a:r>
              <a:rPr lang="en-US" altLang="zh-CN" dirty="0">
                <a:latin typeface="+mn-ea"/>
              </a:rPr>
              <a:t>1010</a:t>
            </a:r>
            <a:r>
              <a:rPr lang="zh-CN" altLang="zh-CN" dirty="0">
                <a:latin typeface="+mn-ea"/>
              </a:rPr>
              <a:t>、聚碳酸醋、有机玻璃、聚四氟乙烯等。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08979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961</Words>
  <Application>Microsoft Office PowerPoint</Application>
  <PresentationFormat>自定义</PresentationFormat>
  <Paragraphs>121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jiy</cp:lastModifiedBy>
  <cp:revision>45</cp:revision>
  <dcterms:created xsi:type="dcterms:W3CDTF">2020-10-28T01:48:22Z</dcterms:created>
  <dcterms:modified xsi:type="dcterms:W3CDTF">2018-11-17T10:21:40Z</dcterms:modified>
</cp:coreProperties>
</file>